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9e964a279647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54c773f034402"/>
  </p:sldMasterIdLst>
  <p:sldIdLst>
    <p:sldId xmlns:r="http://schemas.openxmlformats.org/officeDocument/2006/relationships" id="256" r:id="R366746d855e54c17"/>
    <p:sldId xmlns:r="http://schemas.openxmlformats.org/officeDocument/2006/relationships" id="257" r:id="Rd65e2180dd154a57"/>
    <p:sldId xmlns:r="http://schemas.openxmlformats.org/officeDocument/2006/relationships" id="258" r:id="R0b04f1478cc141b6"/>
    <p:sldId xmlns:r="http://schemas.openxmlformats.org/officeDocument/2006/relationships" id="259" r:id="R1c968c717f2640b1"/>
    <p:sldId xmlns:r="http://schemas.openxmlformats.org/officeDocument/2006/relationships" id="260" r:id="R4514127a83fb47b5"/>
    <p:sldId xmlns:r="http://schemas.openxmlformats.org/officeDocument/2006/relationships" id="261" r:id="R470f7209c0af4424"/>
    <p:sldId xmlns:r="http://schemas.openxmlformats.org/officeDocument/2006/relationships" id="262" r:id="Raa2e91984daf41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54c773f034402" /><Relationship Type="http://schemas.openxmlformats.org/officeDocument/2006/relationships/slide" Target="/ppt/slides/slide1.xml" Id="R366746d855e54c17" /><Relationship Type="http://schemas.openxmlformats.org/officeDocument/2006/relationships/slide" Target="/ppt/slides/slide2.xml" Id="Rd65e2180dd154a57" /><Relationship Type="http://schemas.openxmlformats.org/officeDocument/2006/relationships/slide" Target="/ppt/slides/slide3.xml" Id="R0b04f1478cc141b6" /><Relationship Type="http://schemas.openxmlformats.org/officeDocument/2006/relationships/slide" Target="/ppt/slides/slide4.xml" Id="R1c968c717f2640b1" /><Relationship Type="http://schemas.openxmlformats.org/officeDocument/2006/relationships/slide" Target="/ppt/slides/slide5.xml" Id="R4514127a83fb47b5" /><Relationship Type="http://schemas.openxmlformats.org/officeDocument/2006/relationships/slide" Target="/ppt/slides/slide6.xml" Id="R470f7209c0af4424" /><Relationship Type="http://schemas.openxmlformats.org/officeDocument/2006/relationships/slide" Target="/ppt/slides/slide7.xml" Id="Raa2e91984daf41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5d9bfb1d446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38f439f2e4866" /><Relationship Type="http://schemas.openxmlformats.org/officeDocument/2006/relationships/theme" Target="/ppt/slideMasters/theme/theme1.xml" Id="R2106995fa6d248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438f439f2e48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8ba159fc649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fa76d68b0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2e6609f0440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7a97dc08546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b5b46eecb46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5b72441514a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de172f71f45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11 864 155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8 887 844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SINDRE VELLE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Skøyen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29 92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