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706b81af5f44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8955b7d92445a5"/>
  </p:sldMasterIdLst>
  <p:sldIdLst>
    <p:sldId xmlns:r="http://schemas.openxmlformats.org/officeDocument/2006/relationships" id="256" r:id="R6c39cf27ae794b0e"/>
    <p:sldId xmlns:r="http://schemas.openxmlformats.org/officeDocument/2006/relationships" id="257" r:id="R04726505bb4e4cca"/>
    <p:sldId xmlns:r="http://schemas.openxmlformats.org/officeDocument/2006/relationships" id="258" r:id="R54dd296920c141b1"/>
    <p:sldId xmlns:r="http://schemas.openxmlformats.org/officeDocument/2006/relationships" id="259" r:id="Rea6d383696a941de"/>
    <p:sldId xmlns:r="http://schemas.openxmlformats.org/officeDocument/2006/relationships" id="260" r:id="Rcaeac8920f5a496e"/>
    <p:sldId xmlns:r="http://schemas.openxmlformats.org/officeDocument/2006/relationships" id="261" r:id="Ra97385f6a31a4f1c"/>
    <p:sldId xmlns:r="http://schemas.openxmlformats.org/officeDocument/2006/relationships" id="262" r:id="Rc39788781fe744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955b7d92445a5" /><Relationship Type="http://schemas.openxmlformats.org/officeDocument/2006/relationships/slide" Target="/ppt/slides/slide1.xml" Id="R6c39cf27ae794b0e" /><Relationship Type="http://schemas.openxmlformats.org/officeDocument/2006/relationships/slide" Target="/ppt/slides/slide2.xml" Id="R04726505bb4e4cca" /><Relationship Type="http://schemas.openxmlformats.org/officeDocument/2006/relationships/slide" Target="/ppt/slides/slide3.xml" Id="R54dd296920c141b1" /><Relationship Type="http://schemas.openxmlformats.org/officeDocument/2006/relationships/slide" Target="/ppt/slides/slide4.xml" Id="Rea6d383696a941de" /><Relationship Type="http://schemas.openxmlformats.org/officeDocument/2006/relationships/slide" Target="/ppt/slides/slide5.xml" Id="Rcaeac8920f5a496e" /><Relationship Type="http://schemas.openxmlformats.org/officeDocument/2006/relationships/slide" Target="/ppt/slides/slide6.xml" Id="Ra97385f6a31a4f1c" /><Relationship Type="http://schemas.openxmlformats.org/officeDocument/2006/relationships/slide" Target="/ppt/slides/slide7.xml" Id="Rc39788781fe744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02e019a47248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8e85540f24e0a" /><Relationship Type="http://schemas.openxmlformats.org/officeDocument/2006/relationships/theme" Target="/ppt/slideMasters/theme/theme1.xml" Id="Raa8062757aaf49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18e85540f24e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76cf950a64e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3025f35f442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4b655078a49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f3066746245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ff79e0a3c40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0ed4ad3b24e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491c00f1149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VALDRESREVISORENE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VALDRESREVISORENE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18 517 156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3 087 222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10 912 195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VALDRESREVISORENE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VESTROM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 AUST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HIPPE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 AS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57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www.valdresrevisorene.no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992 897 104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