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72f01a5c0142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c815b077224cd9"/>
  </p:sldMasterIdLst>
  <p:sldIdLst>
    <p:sldId xmlns:r="http://schemas.openxmlformats.org/officeDocument/2006/relationships" id="256" r:id="R1e30d19946404efe"/>
    <p:sldId xmlns:r="http://schemas.openxmlformats.org/officeDocument/2006/relationships" id="257" r:id="R35e89d86a47f49b8"/>
    <p:sldId xmlns:r="http://schemas.openxmlformats.org/officeDocument/2006/relationships" id="258" r:id="R1d4de00a4bfe47bf"/>
    <p:sldId xmlns:r="http://schemas.openxmlformats.org/officeDocument/2006/relationships" id="259" r:id="Rb399c199bac24fea"/>
    <p:sldId xmlns:r="http://schemas.openxmlformats.org/officeDocument/2006/relationships" id="260" r:id="R108c4457124249c7"/>
    <p:sldId xmlns:r="http://schemas.openxmlformats.org/officeDocument/2006/relationships" id="261" r:id="R87be3b145c39426e"/>
    <p:sldId xmlns:r="http://schemas.openxmlformats.org/officeDocument/2006/relationships" id="262" r:id="Rc4c49f6a1a334f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c815b077224cd9" /><Relationship Type="http://schemas.openxmlformats.org/officeDocument/2006/relationships/slide" Target="/ppt/slides/slide1.xml" Id="R1e30d19946404efe" /><Relationship Type="http://schemas.openxmlformats.org/officeDocument/2006/relationships/slide" Target="/ppt/slides/slide2.xml" Id="R35e89d86a47f49b8" /><Relationship Type="http://schemas.openxmlformats.org/officeDocument/2006/relationships/slide" Target="/ppt/slides/slide3.xml" Id="R1d4de00a4bfe47bf" /><Relationship Type="http://schemas.openxmlformats.org/officeDocument/2006/relationships/slide" Target="/ppt/slides/slide4.xml" Id="Rb399c199bac24fea" /><Relationship Type="http://schemas.openxmlformats.org/officeDocument/2006/relationships/slide" Target="/ppt/slides/slide5.xml" Id="R108c4457124249c7" /><Relationship Type="http://schemas.openxmlformats.org/officeDocument/2006/relationships/slide" Target="/ppt/slides/slide6.xml" Id="R87be3b145c39426e" /><Relationship Type="http://schemas.openxmlformats.org/officeDocument/2006/relationships/slide" Target="/ppt/slides/slide7.xml" Id="Rc4c49f6a1a334f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291942adc41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76f5fa96f4299" /><Relationship Type="http://schemas.openxmlformats.org/officeDocument/2006/relationships/theme" Target="/ppt/slideMasters/theme/theme1.xml" Id="R521e494334b046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476f5fa96f42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7b0de185a44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3e784c18946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d75c4e88649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8f5fbdf3f4f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2d285d1a344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ea47ec20d46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1711a29ce45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COMPLÉR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COMPLÉR ACCOUNTING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46 213 359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10 597 516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8 595 181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6 644 245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25 991 675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COMPLÉR INVEST AS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DIVIDENDE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HELLAND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AADAHL KVALHEIM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FORVALTNING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MARIE HAUGEN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992 886 625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