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113ea371d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a32e577f64100"/>
  </p:sldMasterIdLst>
  <p:sldIdLst>
    <p:sldId xmlns:r="http://schemas.openxmlformats.org/officeDocument/2006/relationships" id="256" r:id="Rd5f134c572c24573"/>
    <p:sldId xmlns:r="http://schemas.openxmlformats.org/officeDocument/2006/relationships" id="257" r:id="Rcba4fec51a6a4e33"/>
    <p:sldId xmlns:r="http://schemas.openxmlformats.org/officeDocument/2006/relationships" id="258" r:id="Rea9ef14015fe450d"/>
    <p:sldId xmlns:r="http://schemas.openxmlformats.org/officeDocument/2006/relationships" id="259" r:id="R5edada247d4d4329"/>
    <p:sldId xmlns:r="http://schemas.openxmlformats.org/officeDocument/2006/relationships" id="260" r:id="R83eefe550b7f430a"/>
    <p:sldId xmlns:r="http://schemas.openxmlformats.org/officeDocument/2006/relationships" id="261" r:id="R1b0e2406bf114014"/>
    <p:sldId xmlns:r="http://schemas.openxmlformats.org/officeDocument/2006/relationships" id="262" r:id="Re6fde4bdee59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a32e577f64100" /><Relationship Type="http://schemas.openxmlformats.org/officeDocument/2006/relationships/slide" Target="/ppt/slides/slide1.xml" Id="Rd5f134c572c24573" /><Relationship Type="http://schemas.openxmlformats.org/officeDocument/2006/relationships/slide" Target="/ppt/slides/slide2.xml" Id="Rcba4fec51a6a4e33" /><Relationship Type="http://schemas.openxmlformats.org/officeDocument/2006/relationships/slide" Target="/ppt/slides/slide3.xml" Id="Rea9ef14015fe450d" /><Relationship Type="http://schemas.openxmlformats.org/officeDocument/2006/relationships/slide" Target="/ppt/slides/slide4.xml" Id="R5edada247d4d4329" /><Relationship Type="http://schemas.openxmlformats.org/officeDocument/2006/relationships/slide" Target="/ppt/slides/slide5.xml" Id="R83eefe550b7f430a" /><Relationship Type="http://schemas.openxmlformats.org/officeDocument/2006/relationships/slide" Target="/ppt/slides/slide6.xml" Id="R1b0e2406bf114014" /><Relationship Type="http://schemas.openxmlformats.org/officeDocument/2006/relationships/slide" Target="/ppt/slides/slide7.xml" Id="Re6fde4bdee59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f38f2d980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9962f35e7476e" /><Relationship Type="http://schemas.openxmlformats.org/officeDocument/2006/relationships/theme" Target="/ppt/slideMasters/theme/theme1.xml" Id="Rd1ac2e271b81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9962f35e7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7b69848d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a5fa8fea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76f74c86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4e85188334a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92082d67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e3e72256740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fc5fbb848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