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ff498f282841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bf147dcfc5429d"/>
  </p:sldMasterIdLst>
  <p:sldIdLst>
    <p:sldId xmlns:r="http://schemas.openxmlformats.org/officeDocument/2006/relationships" id="256" r:id="R28d9edc7bd034832"/>
    <p:sldId xmlns:r="http://schemas.openxmlformats.org/officeDocument/2006/relationships" id="257" r:id="R91e5f41f170249da"/>
    <p:sldId xmlns:r="http://schemas.openxmlformats.org/officeDocument/2006/relationships" id="258" r:id="Rfb156639f99e45b5"/>
    <p:sldId xmlns:r="http://schemas.openxmlformats.org/officeDocument/2006/relationships" id="259" r:id="R6ed5f9794de846de"/>
    <p:sldId xmlns:r="http://schemas.openxmlformats.org/officeDocument/2006/relationships" id="260" r:id="R2e437ed604094d5d"/>
    <p:sldId xmlns:r="http://schemas.openxmlformats.org/officeDocument/2006/relationships" id="261" r:id="R2e55901fbd9a4736"/>
    <p:sldId xmlns:r="http://schemas.openxmlformats.org/officeDocument/2006/relationships" id="262" r:id="R4cb3ae5b43c34f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bf147dcfc5429d" /><Relationship Type="http://schemas.openxmlformats.org/officeDocument/2006/relationships/slide" Target="/ppt/slides/slide1.xml" Id="R28d9edc7bd034832" /><Relationship Type="http://schemas.openxmlformats.org/officeDocument/2006/relationships/slide" Target="/ppt/slides/slide2.xml" Id="R91e5f41f170249da" /><Relationship Type="http://schemas.openxmlformats.org/officeDocument/2006/relationships/slide" Target="/ppt/slides/slide3.xml" Id="Rfb156639f99e45b5" /><Relationship Type="http://schemas.openxmlformats.org/officeDocument/2006/relationships/slide" Target="/ppt/slides/slide4.xml" Id="R6ed5f9794de846de" /><Relationship Type="http://schemas.openxmlformats.org/officeDocument/2006/relationships/slide" Target="/ppt/slides/slide5.xml" Id="R2e437ed604094d5d" /><Relationship Type="http://schemas.openxmlformats.org/officeDocument/2006/relationships/slide" Target="/ppt/slides/slide6.xml" Id="R2e55901fbd9a4736" /><Relationship Type="http://schemas.openxmlformats.org/officeDocument/2006/relationships/slide" Target="/ppt/slides/slide7.xml" Id="R4cb3ae5b43c34f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92e67c954449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61a36c22614e14" /><Relationship Type="http://schemas.openxmlformats.org/officeDocument/2006/relationships/theme" Target="/ppt/slideMasters/theme/theme1.xml" Id="R8ae1f15769804c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61a36c22614e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3f80d1e1ac4f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673c6e4a014d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d8cc2170c54e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750bd7471b46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565d06711444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cc7d869734f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0d7df2d50349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SIVESIND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SIVESIND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SIVESIND INVEST AS ble etablert [år] og holder til i Beitostølen.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SIVESIND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SIVESIND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SIVESIND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157 971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−596 477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4 101 946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27 655 011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27 675 825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SIVESIND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SIVESIND JOHAN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SIVESIND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Ørrelie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2953 Beitostølen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johansivesind1107@gmail.com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992 814 527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SIVESIND INVEST AS</a:t>
            </a:r>
          </a:p>
        </p:txBody>
      </p:sp>
    </p:spTree>
  </p:cSld>
  <p:clrMapOvr>
    <a:masterClrMapping xmlns:a="http://schemas.openxmlformats.org/drawingml/2006/main"/>
  </p:clrMapOvr>
</p:sld>
</file>