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17464a9e1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3bf3851da4a06"/>
  </p:sldMasterIdLst>
  <p:sldIdLst>
    <p:sldId xmlns:r="http://schemas.openxmlformats.org/officeDocument/2006/relationships" id="256" r:id="R9d839cd4787f468e"/>
    <p:sldId xmlns:r="http://schemas.openxmlformats.org/officeDocument/2006/relationships" id="257" r:id="Re81764cc51dd4191"/>
    <p:sldId xmlns:r="http://schemas.openxmlformats.org/officeDocument/2006/relationships" id="258" r:id="Rd24d6d201f0e4256"/>
    <p:sldId xmlns:r="http://schemas.openxmlformats.org/officeDocument/2006/relationships" id="259" r:id="R755ad69a964a4b18"/>
    <p:sldId xmlns:r="http://schemas.openxmlformats.org/officeDocument/2006/relationships" id="260" r:id="R4d07ef93715b4b59"/>
    <p:sldId xmlns:r="http://schemas.openxmlformats.org/officeDocument/2006/relationships" id="261" r:id="R99239ab99891461f"/>
    <p:sldId xmlns:r="http://schemas.openxmlformats.org/officeDocument/2006/relationships" id="262" r:id="R8822cf8ab1fd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3bf3851da4a06" /><Relationship Type="http://schemas.openxmlformats.org/officeDocument/2006/relationships/slide" Target="/ppt/slides/slide1.xml" Id="R9d839cd4787f468e" /><Relationship Type="http://schemas.openxmlformats.org/officeDocument/2006/relationships/slide" Target="/ppt/slides/slide2.xml" Id="Re81764cc51dd4191" /><Relationship Type="http://schemas.openxmlformats.org/officeDocument/2006/relationships/slide" Target="/ppt/slides/slide3.xml" Id="Rd24d6d201f0e4256" /><Relationship Type="http://schemas.openxmlformats.org/officeDocument/2006/relationships/slide" Target="/ppt/slides/slide4.xml" Id="R755ad69a964a4b18" /><Relationship Type="http://schemas.openxmlformats.org/officeDocument/2006/relationships/slide" Target="/ppt/slides/slide5.xml" Id="R4d07ef93715b4b59" /><Relationship Type="http://schemas.openxmlformats.org/officeDocument/2006/relationships/slide" Target="/ppt/slides/slide6.xml" Id="R99239ab99891461f" /><Relationship Type="http://schemas.openxmlformats.org/officeDocument/2006/relationships/slide" Target="/ppt/slides/slide7.xml" Id="R8822cf8ab1fd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b3769d56e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6e9cc10e46f1" /><Relationship Type="http://schemas.openxmlformats.org/officeDocument/2006/relationships/theme" Target="/ppt/slideMasters/theme/theme1.xml" Id="R3c0934be9e23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e6e9cc10e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34876112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a533e170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84fb6ad5b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ffc1b27c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6e4cd03c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4133b3a5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db8c9df7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