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834d39a36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6e25241a0461b"/>
  </p:sldMasterIdLst>
  <p:sldIdLst>
    <p:sldId xmlns:r="http://schemas.openxmlformats.org/officeDocument/2006/relationships" id="256" r:id="R37488d6d03a840c2"/>
    <p:sldId xmlns:r="http://schemas.openxmlformats.org/officeDocument/2006/relationships" id="257" r:id="R42fb57078f624ba2"/>
    <p:sldId xmlns:r="http://schemas.openxmlformats.org/officeDocument/2006/relationships" id="258" r:id="R87ff225ec5ea4ab1"/>
    <p:sldId xmlns:r="http://schemas.openxmlformats.org/officeDocument/2006/relationships" id="259" r:id="R5a5b3d93a5844ac2"/>
    <p:sldId xmlns:r="http://schemas.openxmlformats.org/officeDocument/2006/relationships" id="260" r:id="R8fa00a2a69d84781"/>
    <p:sldId xmlns:r="http://schemas.openxmlformats.org/officeDocument/2006/relationships" id="261" r:id="Rfdf00785c56d429a"/>
    <p:sldId xmlns:r="http://schemas.openxmlformats.org/officeDocument/2006/relationships" id="262" r:id="Re1b2d83b7be84f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6e25241a0461b" /><Relationship Type="http://schemas.openxmlformats.org/officeDocument/2006/relationships/slide" Target="/ppt/slides/slide1.xml" Id="R37488d6d03a840c2" /><Relationship Type="http://schemas.openxmlformats.org/officeDocument/2006/relationships/slide" Target="/ppt/slides/slide2.xml" Id="R42fb57078f624ba2" /><Relationship Type="http://schemas.openxmlformats.org/officeDocument/2006/relationships/slide" Target="/ppt/slides/slide3.xml" Id="R87ff225ec5ea4ab1" /><Relationship Type="http://schemas.openxmlformats.org/officeDocument/2006/relationships/slide" Target="/ppt/slides/slide4.xml" Id="R5a5b3d93a5844ac2" /><Relationship Type="http://schemas.openxmlformats.org/officeDocument/2006/relationships/slide" Target="/ppt/slides/slide5.xml" Id="R8fa00a2a69d84781" /><Relationship Type="http://schemas.openxmlformats.org/officeDocument/2006/relationships/slide" Target="/ppt/slides/slide6.xml" Id="Rfdf00785c56d429a" /><Relationship Type="http://schemas.openxmlformats.org/officeDocument/2006/relationships/slide" Target="/ppt/slides/slide7.xml" Id="Re1b2d83b7be84f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3fb7bb3ad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c30a4c77441d9" /><Relationship Type="http://schemas.openxmlformats.org/officeDocument/2006/relationships/theme" Target="/ppt/slideMasters/theme/theme1.xml" Id="R035538a518444e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c30a4c774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9b0a6a0a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64eab7072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0f3663d39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11cb51f5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29064218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ebd328c39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ecfa6f431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AEL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18 207 296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18 224 012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Løkebergtunet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992 809 663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