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93c2aa0f58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30607376314dfb"/>
  </p:sldMasterIdLst>
  <p:sldIdLst>
    <p:sldId xmlns:r="http://schemas.openxmlformats.org/officeDocument/2006/relationships" id="256" r:id="Rfe31c3ee52b6410f"/>
    <p:sldId xmlns:r="http://schemas.openxmlformats.org/officeDocument/2006/relationships" id="257" r:id="R508ded0446724f38"/>
    <p:sldId xmlns:r="http://schemas.openxmlformats.org/officeDocument/2006/relationships" id="258" r:id="R86ce48c3598e4225"/>
    <p:sldId xmlns:r="http://schemas.openxmlformats.org/officeDocument/2006/relationships" id="259" r:id="R0b2d7d1d64b540f7"/>
    <p:sldId xmlns:r="http://schemas.openxmlformats.org/officeDocument/2006/relationships" id="260" r:id="R5a094c9d82fb4673"/>
    <p:sldId xmlns:r="http://schemas.openxmlformats.org/officeDocument/2006/relationships" id="261" r:id="Re6325376a6ce44ef"/>
    <p:sldId xmlns:r="http://schemas.openxmlformats.org/officeDocument/2006/relationships" id="262" r:id="Rf571a29ee0bd47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0607376314dfb" /><Relationship Type="http://schemas.openxmlformats.org/officeDocument/2006/relationships/slide" Target="/ppt/slides/slide1.xml" Id="Rfe31c3ee52b6410f" /><Relationship Type="http://schemas.openxmlformats.org/officeDocument/2006/relationships/slide" Target="/ppt/slides/slide2.xml" Id="R508ded0446724f38" /><Relationship Type="http://schemas.openxmlformats.org/officeDocument/2006/relationships/slide" Target="/ppt/slides/slide3.xml" Id="R86ce48c3598e4225" /><Relationship Type="http://schemas.openxmlformats.org/officeDocument/2006/relationships/slide" Target="/ppt/slides/slide4.xml" Id="R0b2d7d1d64b540f7" /><Relationship Type="http://schemas.openxmlformats.org/officeDocument/2006/relationships/slide" Target="/ppt/slides/slide5.xml" Id="R5a094c9d82fb4673" /><Relationship Type="http://schemas.openxmlformats.org/officeDocument/2006/relationships/slide" Target="/ppt/slides/slide6.xml" Id="Re6325376a6ce44ef" /><Relationship Type="http://schemas.openxmlformats.org/officeDocument/2006/relationships/slide" Target="/ppt/slides/slide7.xml" Id="Rf571a29ee0bd47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07520f55b45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f24b041c4422a" /><Relationship Type="http://schemas.openxmlformats.org/officeDocument/2006/relationships/theme" Target="/ppt/slideMasters/theme/theme1.xml" Id="R87ef51420c0141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f24b041c442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325542f2d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9e8375f98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0fcef4aba44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bf2763137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505f35ee242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52a50afcf40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11dae6da348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FORVALTNING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6 966 933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6 999 510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63 06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992 807 644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