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897d9e590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5e5ed94c24340"/>
  </p:sldMasterIdLst>
  <p:sldIdLst>
    <p:sldId xmlns:r="http://schemas.openxmlformats.org/officeDocument/2006/relationships" id="256" r:id="R603f6f951b2d4ea4"/>
    <p:sldId xmlns:r="http://schemas.openxmlformats.org/officeDocument/2006/relationships" id="257" r:id="R9ea6ea81a871470d"/>
    <p:sldId xmlns:r="http://schemas.openxmlformats.org/officeDocument/2006/relationships" id="258" r:id="Rfe4414c3807645f5"/>
    <p:sldId xmlns:r="http://schemas.openxmlformats.org/officeDocument/2006/relationships" id="259" r:id="Rdc1c430cfbb847f0"/>
    <p:sldId xmlns:r="http://schemas.openxmlformats.org/officeDocument/2006/relationships" id="260" r:id="Raf750e8e30a245c1"/>
    <p:sldId xmlns:r="http://schemas.openxmlformats.org/officeDocument/2006/relationships" id="261" r:id="R8ae4fbce04bf4c39"/>
    <p:sldId xmlns:r="http://schemas.openxmlformats.org/officeDocument/2006/relationships" id="262" r:id="Rb1640c74d75b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5e5ed94c24340" /><Relationship Type="http://schemas.openxmlformats.org/officeDocument/2006/relationships/slide" Target="/ppt/slides/slide1.xml" Id="R603f6f951b2d4ea4" /><Relationship Type="http://schemas.openxmlformats.org/officeDocument/2006/relationships/slide" Target="/ppt/slides/slide2.xml" Id="R9ea6ea81a871470d" /><Relationship Type="http://schemas.openxmlformats.org/officeDocument/2006/relationships/slide" Target="/ppt/slides/slide3.xml" Id="Rfe4414c3807645f5" /><Relationship Type="http://schemas.openxmlformats.org/officeDocument/2006/relationships/slide" Target="/ppt/slides/slide4.xml" Id="Rdc1c430cfbb847f0" /><Relationship Type="http://schemas.openxmlformats.org/officeDocument/2006/relationships/slide" Target="/ppt/slides/slide5.xml" Id="Raf750e8e30a245c1" /><Relationship Type="http://schemas.openxmlformats.org/officeDocument/2006/relationships/slide" Target="/ppt/slides/slide6.xml" Id="R8ae4fbce04bf4c39" /><Relationship Type="http://schemas.openxmlformats.org/officeDocument/2006/relationships/slide" Target="/ppt/slides/slide7.xml" Id="Rb1640c74d75b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4aa6930f1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9354341b4142" /><Relationship Type="http://schemas.openxmlformats.org/officeDocument/2006/relationships/theme" Target="/ppt/slideMasters/theme/theme1.xml" Id="R382f6a3021eb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39354341b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6fadde0b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7fc14be1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b2beb40b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d77639f2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2c7efd38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20787d55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4fc6975a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TORIHAM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HAMLAND TOM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5935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