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962e2127f4d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da893c2cf4df8"/>
  </p:sldMasterIdLst>
  <p:sldIdLst>
    <p:sldId xmlns:r="http://schemas.openxmlformats.org/officeDocument/2006/relationships" id="256" r:id="Rcc82cc95b10840ea"/>
    <p:sldId xmlns:r="http://schemas.openxmlformats.org/officeDocument/2006/relationships" id="257" r:id="R652e3ec883f64339"/>
    <p:sldId xmlns:r="http://schemas.openxmlformats.org/officeDocument/2006/relationships" id="258" r:id="R6cd08a2357c74568"/>
    <p:sldId xmlns:r="http://schemas.openxmlformats.org/officeDocument/2006/relationships" id="259" r:id="R3fbaddd8c8c148ef"/>
    <p:sldId xmlns:r="http://schemas.openxmlformats.org/officeDocument/2006/relationships" id="260" r:id="Rf1abd3e116764411"/>
    <p:sldId xmlns:r="http://schemas.openxmlformats.org/officeDocument/2006/relationships" id="261" r:id="R0e9ef2bce36b4854"/>
    <p:sldId xmlns:r="http://schemas.openxmlformats.org/officeDocument/2006/relationships" id="262" r:id="Rcbc7d0c3a0a649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da893c2cf4df8" /><Relationship Type="http://schemas.openxmlformats.org/officeDocument/2006/relationships/slide" Target="/ppt/slides/slide1.xml" Id="Rcc82cc95b10840ea" /><Relationship Type="http://schemas.openxmlformats.org/officeDocument/2006/relationships/slide" Target="/ppt/slides/slide2.xml" Id="R652e3ec883f64339" /><Relationship Type="http://schemas.openxmlformats.org/officeDocument/2006/relationships/slide" Target="/ppt/slides/slide3.xml" Id="R6cd08a2357c74568" /><Relationship Type="http://schemas.openxmlformats.org/officeDocument/2006/relationships/slide" Target="/ppt/slides/slide4.xml" Id="R3fbaddd8c8c148ef" /><Relationship Type="http://schemas.openxmlformats.org/officeDocument/2006/relationships/slide" Target="/ppt/slides/slide5.xml" Id="Rf1abd3e116764411" /><Relationship Type="http://schemas.openxmlformats.org/officeDocument/2006/relationships/slide" Target="/ppt/slides/slide6.xml" Id="R0e9ef2bce36b4854" /><Relationship Type="http://schemas.openxmlformats.org/officeDocument/2006/relationships/slide" Target="/ppt/slides/slide7.xml" Id="Rcbc7d0c3a0a649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7360c4f831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f7090a3694673" /><Relationship Type="http://schemas.openxmlformats.org/officeDocument/2006/relationships/theme" Target="/ppt/slideMasters/theme/theme1.xml" Id="R47a0af1f667b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3f7090a36946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50157e0594c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c2615dc84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10c60b87b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07922751a42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dcbb16e84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e509cd3f14d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1397a92da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POLARIS MEDIA NORD-NORGE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POLARIS MEDIA NORD-NORGE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109 692 000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221 418 000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POLARIS MEDIA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NORD-NORGE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992 648 236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NORD-NORGE AS</a:t>
            </a:r>
          </a:p>
        </p:txBody>
      </p:sp>
    </p:spTree>
  </p:cSld>
  <p:clrMapOvr>
    <a:masterClrMapping xmlns:a="http://schemas.openxmlformats.org/drawingml/2006/main"/>
  </p:clrMapOvr>
</p:sld>
</file>