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1167462b74f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3a69187bb4557"/>
  </p:sldMasterIdLst>
  <p:sldIdLst>
    <p:sldId xmlns:r="http://schemas.openxmlformats.org/officeDocument/2006/relationships" id="256" r:id="Re590a183fb5f4124"/>
    <p:sldId xmlns:r="http://schemas.openxmlformats.org/officeDocument/2006/relationships" id="257" r:id="Rc6d8b6da0ce74df0"/>
    <p:sldId xmlns:r="http://schemas.openxmlformats.org/officeDocument/2006/relationships" id="258" r:id="Rfb0c8fe3c2e64c9e"/>
    <p:sldId xmlns:r="http://schemas.openxmlformats.org/officeDocument/2006/relationships" id="259" r:id="Ra35e32558dcf44c4"/>
    <p:sldId xmlns:r="http://schemas.openxmlformats.org/officeDocument/2006/relationships" id="260" r:id="R022637aa37444445"/>
    <p:sldId xmlns:r="http://schemas.openxmlformats.org/officeDocument/2006/relationships" id="261" r:id="Rd232d8be3f5841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3a69187bb4557" /><Relationship Type="http://schemas.openxmlformats.org/officeDocument/2006/relationships/slide" Target="/ppt/slides/slide1.xml" Id="Re590a183fb5f4124" /><Relationship Type="http://schemas.openxmlformats.org/officeDocument/2006/relationships/slide" Target="/ppt/slides/slide2.xml" Id="Rc6d8b6da0ce74df0" /><Relationship Type="http://schemas.openxmlformats.org/officeDocument/2006/relationships/slide" Target="/ppt/slides/slide3.xml" Id="Rfb0c8fe3c2e64c9e" /><Relationship Type="http://schemas.openxmlformats.org/officeDocument/2006/relationships/slide" Target="/ppt/slides/slide4.xml" Id="Ra35e32558dcf44c4" /><Relationship Type="http://schemas.openxmlformats.org/officeDocument/2006/relationships/slide" Target="/ppt/slides/slide5.xml" Id="R022637aa37444445" /><Relationship Type="http://schemas.openxmlformats.org/officeDocument/2006/relationships/slide" Target="/ppt/slides/slide6.xml" Id="Rd232d8be3f5841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a85006470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f9888a5d049bb" /><Relationship Type="http://schemas.openxmlformats.org/officeDocument/2006/relationships/theme" Target="/ppt/slideMasters/theme/theme1.xml" Id="R9324960f6c9a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3f9888a5d0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edef525a84d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b1601dac640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b2604b3e946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c0cb2ec7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940b0fb84c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1a8f99f34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GARBERG KRISTENSEN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KRISTENSEN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KRISTENSEN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KRISTENSEN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KRISTENSEN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KRISTENSEN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Freddy Kristensen, Schouterrassen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fk@24sevenoffice.com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992 643 544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KRISTENSEN INVEST AS</a:t>
            </a:r>
          </a:p>
        </p:txBody>
      </p:sp>
    </p:spTree>
  </p:cSld>
  <p:clrMapOvr>
    <a:masterClrMapping xmlns:a="http://schemas.openxmlformats.org/drawingml/2006/main"/>
  </p:clrMapOvr>
</p:sld>
</file>