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b11a1f576842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9a7b74db2c4342"/>
  </p:sldMasterIdLst>
  <p:sldIdLst>
    <p:sldId xmlns:r="http://schemas.openxmlformats.org/officeDocument/2006/relationships" id="256" r:id="Rfbfb98a796404f60"/>
    <p:sldId xmlns:r="http://schemas.openxmlformats.org/officeDocument/2006/relationships" id="257" r:id="R7881e27f516f40cc"/>
    <p:sldId xmlns:r="http://schemas.openxmlformats.org/officeDocument/2006/relationships" id="258" r:id="Re071407f710347f2"/>
    <p:sldId xmlns:r="http://schemas.openxmlformats.org/officeDocument/2006/relationships" id="259" r:id="Rf1d5989c67574700"/>
    <p:sldId xmlns:r="http://schemas.openxmlformats.org/officeDocument/2006/relationships" id="260" r:id="R6c7d512fae584181"/>
    <p:sldId xmlns:r="http://schemas.openxmlformats.org/officeDocument/2006/relationships" id="261" r:id="Rfe872333fc8540e4"/>
    <p:sldId xmlns:r="http://schemas.openxmlformats.org/officeDocument/2006/relationships" id="262" r:id="R2ed57a77bb6240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a7b74db2c4342" /><Relationship Type="http://schemas.openxmlformats.org/officeDocument/2006/relationships/slide" Target="/ppt/slides/slide1.xml" Id="Rfbfb98a796404f60" /><Relationship Type="http://schemas.openxmlformats.org/officeDocument/2006/relationships/slide" Target="/ppt/slides/slide2.xml" Id="R7881e27f516f40cc" /><Relationship Type="http://schemas.openxmlformats.org/officeDocument/2006/relationships/slide" Target="/ppt/slides/slide3.xml" Id="Re071407f710347f2" /><Relationship Type="http://schemas.openxmlformats.org/officeDocument/2006/relationships/slide" Target="/ppt/slides/slide4.xml" Id="Rf1d5989c67574700" /><Relationship Type="http://schemas.openxmlformats.org/officeDocument/2006/relationships/slide" Target="/ppt/slides/slide5.xml" Id="R6c7d512fae584181" /><Relationship Type="http://schemas.openxmlformats.org/officeDocument/2006/relationships/slide" Target="/ppt/slides/slide6.xml" Id="Rfe872333fc8540e4" /><Relationship Type="http://schemas.openxmlformats.org/officeDocument/2006/relationships/slide" Target="/ppt/slides/slide7.xml" Id="R2ed57a77bb6240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a82a336554b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aaf9eb8a648ac" /><Relationship Type="http://schemas.openxmlformats.org/officeDocument/2006/relationships/theme" Target="/ppt/slideMasters/theme/theme1.xml" Id="R71bff3a175e74e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8aaf9eb8a648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144951f4f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9e807203e49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88eba69e54e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95bd6467f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bfb0ba1a043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3e8fffa314c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6ba5d5e15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SEVERIN SUVEREN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SEVERIN SUVEREN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1 802 908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708 686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16 687 007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17 492 196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SEVERIN ANDREAS GÖRAN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Hogstads veg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992 625 937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