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d2765c88b74d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d82338f56b49cf"/>
  </p:sldMasterIdLst>
  <p:sldIdLst>
    <p:sldId xmlns:r="http://schemas.openxmlformats.org/officeDocument/2006/relationships" id="256" r:id="R43adfc8af439429e"/>
    <p:sldId xmlns:r="http://schemas.openxmlformats.org/officeDocument/2006/relationships" id="257" r:id="Ra44d6cf79865410f"/>
    <p:sldId xmlns:r="http://schemas.openxmlformats.org/officeDocument/2006/relationships" id="258" r:id="R49cd27c5a6654d0b"/>
    <p:sldId xmlns:r="http://schemas.openxmlformats.org/officeDocument/2006/relationships" id="259" r:id="R6e7929b9b49e40d5"/>
    <p:sldId xmlns:r="http://schemas.openxmlformats.org/officeDocument/2006/relationships" id="260" r:id="R55234b8f3ff14852"/>
    <p:sldId xmlns:r="http://schemas.openxmlformats.org/officeDocument/2006/relationships" id="261" r:id="Rdd590feeb45943e0"/>
    <p:sldId xmlns:r="http://schemas.openxmlformats.org/officeDocument/2006/relationships" id="262" r:id="Rccb0c39b0e3d46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d82338f56b49cf" /><Relationship Type="http://schemas.openxmlformats.org/officeDocument/2006/relationships/slide" Target="/ppt/slides/slide1.xml" Id="R43adfc8af439429e" /><Relationship Type="http://schemas.openxmlformats.org/officeDocument/2006/relationships/slide" Target="/ppt/slides/slide2.xml" Id="Ra44d6cf79865410f" /><Relationship Type="http://schemas.openxmlformats.org/officeDocument/2006/relationships/slide" Target="/ppt/slides/slide3.xml" Id="R49cd27c5a6654d0b" /><Relationship Type="http://schemas.openxmlformats.org/officeDocument/2006/relationships/slide" Target="/ppt/slides/slide4.xml" Id="R6e7929b9b49e40d5" /><Relationship Type="http://schemas.openxmlformats.org/officeDocument/2006/relationships/slide" Target="/ppt/slides/slide5.xml" Id="R55234b8f3ff14852" /><Relationship Type="http://schemas.openxmlformats.org/officeDocument/2006/relationships/slide" Target="/ppt/slides/slide6.xml" Id="Rdd590feeb45943e0" /><Relationship Type="http://schemas.openxmlformats.org/officeDocument/2006/relationships/slide" Target="/ppt/slides/slide7.xml" Id="Rccb0c39b0e3d46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591d62ed4f49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5e10306c74845" /><Relationship Type="http://schemas.openxmlformats.org/officeDocument/2006/relationships/theme" Target="/ppt/slideMasters/theme/theme1.xml" Id="R87d5528e66f744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75e10306c748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2198387dc40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c908e77a542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af953ee4e4b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dde59762642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be4955ac044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2d331acb246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a348b0c3440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FIGO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FIGO HOLDING AS ble etablert [år] og holder til i Alvdal.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3 565 000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241 265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2 355 883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7 094 010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11 083 892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BRÅTEN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2560 Alvdal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992 617 543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