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72ffd2c21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9e58717dc4535"/>
  </p:sldMasterIdLst>
  <p:sldIdLst>
    <p:sldId xmlns:r="http://schemas.openxmlformats.org/officeDocument/2006/relationships" id="256" r:id="R845197f224fb499a"/>
    <p:sldId xmlns:r="http://schemas.openxmlformats.org/officeDocument/2006/relationships" id="257" r:id="Rdb675b67598e4316"/>
    <p:sldId xmlns:r="http://schemas.openxmlformats.org/officeDocument/2006/relationships" id="258" r:id="R595be92a37384a76"/>
    <p:sldId xmlns:r="http://schemas.openxmlformats.org/officeDocument/2006/relationships" id="259" r:id="Rf35ff735788d4b0a"/>
    <p:sldId xmlns:r="http://schemas.openxmlformats.org/officeDocument/2006/relationships" id="260" r:id="Rc393bee24d6c412e"/>
    <p:sldId xmlns:r="http://schemas.openxmlformats.org/officeDocument/2006/relationships" id="261" r:id="Rcee3aa075b724e7b"/>
    <p:sldId xmlns:r="http://schemas.openxmlformats.org/officeDocument/2006/relationships" id="262" r:id="Rd2bb892d1889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9e58717dc4535" /><Relationship Type="http://schemas.openxmlformats.org/officeDocument/2006/relationships/slide" Target="/ppt/slides/slide1.xml" Id="R845197f224fb499a" /><Relationship Type="http://schemas.openxmlformats.org/officeDocument/2006/relationships/slide" Target="/ppt/slides/slide2.xml" Id="Rdb675b67598e4316" /><Relationship Type="http://schemas.openxmlformats.org/officeDocument/2006/relationships/slide" Target="/ppt/slides/slide3.xml" Id="R595be92a37384a76" /><Relationship Type="http://schemas.openxmlformats.org/officeDocument/2006/relationships/slide" Target="/ppt/slides/slide4.xml" Id="Rf35ff735788d4b0a" /><Relationship Type="http://schemas.openxmlformats.org/officeDocument/2006/relationships/slide" Target="/ppt/slides/slide5.xml" Id="Rc393bee24d6c412e" /><Relationship Type="http://schemas.openxmlformats.org/officeDocument/2006/relationships/slide" Target="/ppt/slides/slide6.xml" Id="Rcee3aa075b724e7b" /><Relationship Type="http://schemas.openxmlformats.org/officeDocument/2006/relationships/slide" Target="/ppt/slides/slide7.xml" Id="Rd2bb892d1889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1aea7a72f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e30be2914012" /><Relationship Type="http://schemas.openxmlformats.org/officeDocument/2006/relationships/theme" Target="/ppt/slideMasters/theme/theme1.xml" Id="R051052a67398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9e30be291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fdfa9bb6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8c933318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02f310f62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d4071fe9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4a213e0e5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84f3670c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6d85a87e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