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ccbdb451f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8269abc484631"/>
  </p:sldMasterIdLst>
  <p:sldIdLst>
    <p:sldId xmlns:r="http://schemas.openxmlformats.org/officeDocument/2006/relationships" id="256" r:id="Rbaccd1d0d1ba4683"/>
    <p:sldId xmlns:r="http://schemas.openxmlformats.org/officeDocument/2006/relationships" id="257" r:id="R7bb9983b60f94fda"/>
    <p:sldId xmlns:r="http://schemas.openxmlformats.org/officeDocument/2006/relationships" id="258" r:id="R7ac933b233624bc1"/>
    <p:sldId xmlns:r="http://schemas.openxmlformats.org/officeDocument/2006/relationships" id="259" r:id="Re72657102c954fad"/>
    <p:sldId xmlns:r="http://schemas.openxmlformats.org/officeDocument/2006/relationships" id="260" r:id="Rece49c6a5be24be8"/>
    <p:sldId xmlns:r="http://schemas.openxmlformats.org/officeDocument/2006/relationships" id="261" r:id="R41313c69f3e44cb1"/>
    <p:sldId xmlns:r="http://schemas.openxmlformats.org/officeDocument/2006/relationships" id="262" r:id="R52a827331556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8269abc484631" /><Relationship Type="http://schemas.openxmlformats.org/officeDocument/2006/relationships/slide" Target="/ppt/slides/slide1.xml" Id="Rbaccd1d0d1ba4683" /><Relationship Type="http://schemas.openxmlformats.org/officeDocument/2006/relationships/slide" Target="/ppt/slides/slide2.xml" Id="R7bb9983b60f94fda" /><Relationship Type="http://schemas.openxmlformats.org/officeDocument/2006/relationships/slide" Target="/ppt/slides/slide3.xml" Id="R7ac933b233624bc1" /><Relationship Type="http://schemas.openxmlformats.org/officeDocument/2006/relationships/slide" Target="/ppt/slides/slide4.xml" Id="Re72657102c954fad" /><Relationship Type="http://schemas.openxmlformats.org/officeDocument/2006/relationships/slide" Target="/ppt/slides/slide5.xml" Id="Rece49c6a5be24be8" /><Relationship Type="http://schemas.openxmlformats.org/officeDocument/2006/relationships/slide" Target="/ppt/slides/slide6.xml" Id="R41313c69f3e44cb1" /><Relationship Type="http://schemas.openxmlformats.org/officeDocument/2006/relationships/slide" Target="/ppt/slides/slide7.xml" Id="R52a827331556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765dfb47b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c10a3d214367" /><Relationship Type="http://schemas.openxmlformats.org/officeDocument/2006/relationships/theme" Target="/ppt/slideMasters/theme/theme1.xml" Id="R92eb8ed97b92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ac10a3d21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3e450c77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a973a4bb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274213b3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e13bde35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d0cf70e35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60c53da1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06d55045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SCHIBSTED MEDIA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 MORGAN 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GYLDENDAL ASA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firmapost@polarismedia.no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www.polarismedia.no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