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6a4fccb5f84f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3c0b8fbd64745"/>
  </p:sldMasterIdLst>
  <p:sldIdLst>
    <p:sldId xmlns:r="http://schemas.openxmlformats.org/officeDocument/2006/relationships" id="256" r:id="Rf150d2f1fde34904"/>
    <p:sldId xmlns:r="http://schemas.openxmlformats.org/officeDocument/2006/relationships" id="257" r:id="Rf6302592b1a94270"/>
    <p:sldId xmlns:r="http://schemas.openxmlformats.org/officeDocument/2006/relationships" id="258" r:id="R5716782a190c440a"/>
    <p:sldId xmlns:r="http://schemas.openxmlformats.org/officeDocument/2006/relationships" id="259" r:id="R1d3b4e2200e0487a"/>
    <p:sldId xmlns:r="http://schemas.openxmlformats.org/officeDocument/2006/relationships" id="260" r:id="R38bae46312d14c7e"/>
    <p:sldId xmlns:r="http://schemas.openxmlformats.org/officeDocument/2006/relationships" id="261" r:id="R7377006eaa064d83"/>
    <p:sldId xmlns:r="http://schemas.openxmlformats.org/officeDocument/2006/relationships" id="262" r:id="Rba165e405e10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3c0b8fbd64745" /><Relationship Type="http://schemas.openxmlformats.org/officeDocument/2006/relationships/slide" Target="/ppt/slides/slide1.xml" Id="Rf150d2f1fde34904" /><Relationship Type="http://schemas.openxmlformats.org/officeDocument/2006/relationships/slide" Target="/ppt/slides/slide2.xml" Id="Rf6302592b1a94270" /><Relationship Type="http://schemas.openxmlformats.org/officeDocument/2006/relationships/slide" Target="/ppt/slides/slide3.xml" Id="R5716782a190c440a" /><Relationship Type="http://schemas.openxmlformats.org/officeDocument/2006/relationships/slide" Target="/ppt/slides/slide4.xml" Id="R1d3b4e2200e0487a" /><Relationship Type="http://schemas.openxmlformats.org/officeDocument/2006/relationships/slide" Target="/ppt/slides/slide5.xml" Id="R38bae46312d14c7e" /><Relationship Type="http://schemas.openxmlformats.org/officeDocument/2006/relationships/slide" Target="/ppt/slides/slide6.xml" Id="R7377006eaa064d83" /><Relationship Type="http://schemas.openxmlformats.org/officeDocument/2006/relationships/slide" Target="/ppt/slides/slide7.xml" Id="Rba165e405e10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d8aadc45944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69ecd1dfb4bd0" /><Relationship Type="http://schemas.openxmlformats.org/officeDocument/2006/relationships/theme" Target="/ppt/slideMasters/theme/theme1.xml" Id="R7d62c6f00b5e40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269ecd1dfb4b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5184a6171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5246d2fd64b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b1556e46a44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2edebff62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37afa8b3945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0c99c943048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90d97592443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5 135 352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68 253 909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2 088 299 445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3 628 284 495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bodil.kristiansen@varner.no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992 605 170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