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a02a6173e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bd004fefa437f"/>
  </p:sldMasterIdLst>
  <p:sldIdLst>
    <p:sldId xmlns:r="http://schemas.openxmlformats.org/officeDocument/2006/relationships" id="256" r:id="R9b46214ba86d4fd4"/>
    <p:sldId xmlns:r="http://schemas.openxmlformats.org/officeDocument/2006/relationships" id="257" r:id="R6774b4b5a1994c80"/>
    <p:sldId xmlns:r="http://schemas.openxmlformats.org/officeDocument/2006/relationships" id="258" r:id="R5a65c392772247e7"/>
    <p:sldId xmlns:r="http://schemas.openxmlformats.org/officeDocument/2006/relationships" id="259" r:id="R187cca8361d24f40"/>
    <p:sldId xmlns:r="http://schemas.openxmlformats.org/officeDocument/2006/relationships" id="260" r:id="Ra143ec61348149c1"/>
    <p:sldId xmlns:r="http://schemas.openxmlformats.org/officeDocument/2006/relationships" id="261" r:id="R869755840a4d4f6c"/>
    <p:sldId xmlns:r="http://schemas.openxmlformats.org/officeDocument/2006/relationships" id="262" r:id="R52c833391f4c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bd004fefa437f" /><Relationship Type="http://schemas.openxmlformats.org/officeDocument/2006/relationships/slide" Target="/ppt/slides/slide1.xml" Id="R9b46214ba86d4fd4" /><Relationship Type="http://schemas.openxmlformats.org/officeDocument/2006/relationships/slide" Target="/ppt/slides/slide2.xml" Id="R6774b4b5a1994c80" /><Relationship Type="http://schemas.openxmlformats.org/officeDocument/2006/relationships/slide" Target="/ppt/slides/slide3.xml" Id="R5a65c392772247e7" /><Relationship Type="http://schemas.openxmlformats.org/officeDocument/2006/relationships/slide" Target="/ppt/slides/slide4.xml" Id="R187cca8361d24f40" /><Relationship Type="http://schemas.openxmlformats.org/officeDocument/2006/relationships/slide" Target="/ppt/slides/slide5.xml" Id="Ra143ec61348149c1" /><Relationship Type="http://schemas.openxmlformats.org/officeDocument/2006/relationships/slide" Target="/ppt/slides/slide6.xml" Id="R869755840a4d4f6c" /><Relationship Type="http://schemas.openxmlformats.org/officeDocument/2006/relationships/slide" Target="/ppt/slides/slide7.xml" Id="R52c833391f4c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b8dce6fec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e1d49ee941cc" /><Relationship Type="http://schemas.openxmlformats.org/officeDocument/2006/relationships/theme" Target="/ppt/slideMasters/theme/theme1.xml" Id="Rd1605bb48550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7e1d49ee9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f20b39ca2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8361ae98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317e7b39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b154d83ba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c283fc4c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c5320bf6046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c6083b12a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LOFOTEN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16 277 625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17 420 971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SKJESETH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Kariosveien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992 572 558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