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b3c93293a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fff6439e343e0"/>
  </p:sldMasterIdLst>
  <p:sldIdLst>
    <p:sldId xmlns:r="http://schemas.openxmlformats.org/officeDocument/2006/relationships" id="256" r:id="R3089332cc4564355"/>
    <p:sldId xmlns:r="http://schemas.openxmlformats.org/officeDocument/2006/relationships" id="257" r:id="R84f420dfd93e4c34"/>
    <p:sldId xmlns:r="http://schemas.openxmlformats.org/officeDocument/2006/relationships" id="258" r:id="Rf50d733c4602439f"/>
    <p:sldId xmlns:r="http://schemas.openxmlformats.org/officeDocument/2006/relationships" id="259" r:id="R9d208d5620c74db4"/>
    <p:sldId xmlns:r="http://schemas.openxmlformats.org/officeDocument/2006/relationships" id="260" r:id="R044b403fa302461b"/>
    <p:sldId xmlns:r="http://schemas.openxmlformats.org/officeDocument/2006/relationships" id="261" r:id="R23d2b205060944c2"/>
    <p:sldId xmlns:r="http://schemas.openxmlformats.org/officeDocument/2006/relationships" id="262" r:id="Ra8143c1e12a0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fff6439e343e0" /><Relationship Type="http://schemas.openxmlformats.org/officeDocument/2006/relationships/slide" Target="/ppt/slides/slide1.xml" Id="R3089332cc4564355" /><Relationship Type="http://schemas.openxmlformats.org/officeDocument/2006/relationships/slide" Target="/ppt/slides/slide2.xml" Id="R84f420dfd93e4c34" /><Relationship Type="http://schemas.openxmlformats.org/officeDocument/2006/relationships/slide" Target="/ppt/slides/slide3.xml" Id="Rf50d733c4602439f" /><Relationship Type="http://schemas.openxmlformats.org/officeDocument/2006/relationships/slide" Target="/ppt/slides/slide4.xml" Id="R9d208d5620c74db4" /><Relationship Type="http://schemas.openxmlformats.org/officeDocument/2006/relationships/slide" Target="/ppt/slides/slide5.xml" Id="R044b403fa302461b" /><Relationship Type="http://schemas.openxmlformats.org/officeDocument/2006/relationships/slide" Target="/ppt/slides/slide6.xml" Id="R23d2b205060944c2" /><Relationship Type="http://schemas.openxmlformats.org/officeDocument/2006/relationships/slide" Target="/ppt/slides/slide7.xml" Id="Ra8143c1e12a0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44d6fed25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3b48b4304266" /><Relationship Type="http://schemas.openxmlformats.org/officeDocument/2006/relationships/theme" Target="/ppt/slideMasters/theme/theme1.xml" Id="Re180e651d8a1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a3b48b430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690446a6247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7c154d310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e55c3cff9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4a0bac11e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d2850b0ed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834a16a3e44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c5cca2d3d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NINO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992 562 382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