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3bf459a1c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c3d4149e94c9d"/>
  </p:sldMasterIdLst>
  <p:sldIdLst>
    <p:sldId xmlns:r="http://schemas.openxmlformats.org/officeDocument/2006/relationships" id="256" r:id="R597b7b75f9ed4fa7"/>
    <p:sldId xmlns:r="http://schemas.openxmlformats.org/officeDocument/2006/relationships" id="257" r:id="R499648411d474763"/>
    <p:sldId xmlns:r="http://schemas.openxmlformats.org/officeDocument/2006/relationships" id="258" r:id="R2e95960ad1bd40de"/>
    <p:sldId xmlns:r="http://schemas.openxmlformats.org/officeDocument/2006/relationships" id="259" r:id="R4e5d45689a9f480f"/>
    <p:sldId xmlns:r="http://schemas.openxmlformats.org/officeDocument/2006/relationships" id="260" r:id="R9b5a33ae1d4e4a5f"/>
    <p:sldId xmlns:r="http://schemas.openxmlformats.org/officeDocument/2006/relationships" id="261" r:id="R2f89cc842a714be4"/>
    <p:sldId xmlns:r="http://schemas.openxmlformats.org/officeDocument/2006/relationships" id="262" r:id="R797f0bb0924c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c3d4149e94c9d" /><Relationship Type="http://schemas.openxmlformats.org/officeDocument/2006/relationships/slide" Target="/ppt/slides/slide1.xml" Id="R597b7b75f9ed4fa7" /><Relationship Type="http://schemas.openxmlformats.org/officeDocument/2006/relationships/slide" Target="/ppt/slides/slide2.xml" Id="R499648411d474763" /><Relationship Type="http://schemas.openxmlformats.org/officeDocument/2006/relationships/slide" Target="/ppt/slides/slide3.xml" Id="R2e95960ad1bd40de" /><Relationship Type="http://schemas.openxmlformats.org/officeDocument/2006/relationships/slide" Target="/ppt/slides/slide4.xml" Id="R4e5d45689a9f480f" /><Relationship Type="http://schemas.openxmlformats.org/officeDocument/2006/relationships/slide" Target="/ppt/slides/slide5.xml" Id="R9b5a33ae1d4e4a5f" /><Relationship Type="http://schemas.openxmlformats.org/officeDocument/2006/relationships/slide" Target="/ppt/slides/slide6.xml" Id="R2f89cc842a714be4" /><Relationship Type="http://schemas.openxmlformats.org/officeDocument/2006/relationships/slide" Target="/ppt/slides/slide7.xml" Id="R797f0bb0924c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752ace37b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161f99f4d4cef" /><Relationship Type="http://schemas.openxmlformats.org/officeDocument/2006/relationships/theme" Target="/ppt/slideMasters/theme/theme1.xml" Id="R7964c8f3fd41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161f99f4d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335d205b9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c4d642f1e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f843aaa8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f2964b284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37331a86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35c44203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a246a34a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3 696 180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CONSTANCE SÆTERHAUG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Søbstadvegen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58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hilde.saeterhaug@kl.no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