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43a33c5922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7d09bf5ed24ff4"/>
  </p:sldMasterIdLst>
  <p:sldIdLst>
    <p:sldId xmlns:r="http://schemas.openxmlformats.org/officeDocument/2006/relationships" id="256" r:id="R16704191b5c9471a"/>
    <p:sldId xmlns:r="http://schemas.openxmlformats.org/officeDocument/2006/relationships" id="257" r:id="Rdb8211132a1a4371"/>
    <p:sldId xmlns:r="http://schemas.openxmlformats.org/officeDocument/2006/relationships" id="258" r:id="Rc9955834e8244370"/>
    <p:sldId xmlns:r="http://schemas.openxmlformats.org/officeDocument/2006/relationships" id="259" r:id="Rb117974890b84ebf"/>
    <p:sldId xmlns:r="http://schemas.openxmlformats.org/officeDocument/2006/relationships" id="260" r:id="Rd6fb460f41ae4e55"/>
    <p:sldId xmlns:r="http://schemas.openxmlformats.org/officeDocument/2006/relationships" id="261" r:id="R1c49d930ddca400c"/>
    <p:sldId xmlns:r="http://schemas.openxmlformats.org/officeDocument/2006/relationships" id="262" r:id="R9a156c15e14141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d09bf5ed24ff4" /><Relationship Type="http://schemas.openxmlformats.org/officeDocument/2006/relationships/slide" Target="/ppt/slides/slide1.xml" Id="R16704191b5c9471a" /><Relationship Type="http://schemas.openxmlformats.org/officeDocument/2006/relationships/slide" Target="/ppt/slides/slide2.xml" Id="Rdb8211132a1a4371" /><Relationship Type="http://schemas.openxmlformats.org/officeDocument/2006/relationships/slide" Target="/ppt/slides/slide3.xml" Id="Rc9955834e8244370" /><Relationship Type="http://schemas.openxmlformats.org/officeDocument/2006/relationships/slide" Target="/ppt/slides/slide4.xml" Id="Rb117974890b84ebf" /><Relationship Type="http://schemas.openxmlformats.org/officeDocument/2006/relationships/slide" Target="/ppt/slides/slide5.xml" Id="Rd6fb460f41ae4e55" /><Relationship Type="http://schemas.openxmlformats.org/officeDocument/2006/relationships/slide" Target="/ppt/slides/slide6.xml" Id="R1c49d930ddca400c" /><Relationship Type="http://schemas.openxmlformats.org/officeDocument/2006/relationships/slide" Target="/ppt/slides/slide7.xml" Id="R9a156c15e14141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f9e227b844e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a08e3062b4fea" /><Relationship Type="http://schemas.openxmlformats.org/officeDocument/2006/relationships/theme" Target="/ppt/slideMasters/theme/theme1.xml" Id="R0e14f9b9dc7044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fa08e3062b4f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786035be1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2236801654f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23eec585e42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537f560fa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7c02d54c3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2cc2326f146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311b638f045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LYDER BERNTSEN DAGLIGVARER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LYDER BERNTSEN DAGLIGVARER AS ble etablert [år] og holder til i Stamsund.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21 719 726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5 759 063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LYDER ANDRE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J.M.Johansens vei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8340 Stamsund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992 484 187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