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5d99718768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d515d04f754b44"/>
  </p:sldMasterIdLst>
  <p:sldIdLst>
    <p:sldId xmlns:r="http://schemas.openxmlformats.org/officeDocument/2006/relationships" id="256" r:id="Rcd6bdf6c89d346fc"/>
    <p:sldId xmlns:r="http://schemas.openxmlformats.org/officeDocument/2006/relationships" id="257" r:id="Rf51b0c9584914c4e"/>
    <p:sldId xmlns:r="http://schemas.openxmlformats.org/officeDocument/2006/relationships" id="258" r:id="Re99729082faa4525"/>
    <p:sldId xmlns:r="http://schemas.openxmlformats.org/officeDocument/2006/relationships" id="259" r:id="R478ffc77793a47d7"/>
    <p:sldId xmlns:r="http://schemas.openxmlformats.org/officeDocument/2006/relationships" id="260" r:id="R15fec64678904a7d"/>
    <p:sldId xmlns:r="http://schemas.openxmlformats.org/officeDocument/2006/relationships" id="261" r:id="R9de518b549714cc8"/>
    <p:sldId xmlns:r="http://schemas.openxmlformats.org/officeDocument/2006/relationships" id="262" r:id="R17769e6c0ae54b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515d04f754b44" /><Relationship Type="http://schemas.openxmlformats.org/officeDocument/2006/relationships/slide" Target="/ppt/slides/slide1.xml" Id="Rcd6bdf6c89d346fc" /><Relationship Type="http://schemas.openxmlformats.org/officeDocument/2006/relationships/slide" Target="/ppt/slides/slide2.xml" Id="Rf51b0c9584914c4e" /><Relationship Type="http://schemas.openxmlformats.org/officeDocument/2006/relationships/slide" Target="/ppt/slides/slide3.xml" Id="Re99729082faa4525" /><Relationship Type="http://schemas.openxmlformats.org/officeDocument/2006/relationships/slide" Target="/ppt/slides/slide4.xml" Id="R478ffc77793a47d7" /><Relationship Type="http://schemas.openxmlformats.org/officeDocument/2006/relationships/slide" Target="/ppt/slides/slide5.xml" Id="R15fec64678904a7d" /><Relationship Type="http://schemas.openxmlformats.org/officeDocument/2006/relationships/slide" Target="/ppt/slides/slide6.xml" Id="R9de518b549714cc8" /><Relationship Type="http://schemas.openxmlformats.org/officeDocument/2006/relationships/slide" Target="/ppt/slides/slide7.xml" Id="R17769e6c0ae54b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60a33cd0f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b7544bac44422" /><Relationship Type="http://schemas.openxmlformats.org/officeDocument/2006/relationships/theme" Target="/ppt/slideMasters/theme/theme1.xml" Id="R49c01cf5643a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b7544bac444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7f8c54a72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93a468f29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cc3925321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9be7c46b5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924facc8d4c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077b27d6b42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c5813e64f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MARENSETER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MARENSETER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948 418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ODD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992 457 120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