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51cb56ec52f4e8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297f9b31a0d4b55"/>
  </p:sldMasterIdLst>
  <p:sldIdLst>
    <p:sldId xmlns:r="http://schemas.openxmlformats.org/officeDocument/2006/relationships" id="256" r:id="R500a074a19934c29"/>
    <p:sldId xmlns:r="http://schemas.openxmlformats.org/officeDocument/2006/relationships" id="257" r:id="Ra4383382f67342f6"/>
    <p:sldId xmlns:r="http://schemas.openxmlformats.org/officeDocument/2006/relationships" id="258" r:id="R475f6c1e9dd94293"/>
    <p:sldId xmlns:r="http://schemas.openxmlformats.org/officeDocument/2006/relationships" id="259" r:id="R5b0782be91f04bc9"/>
    <p:sldId xmlns:r="http://schemas.openxmlformats.org/officeDocument/2006/relationships" id="260" r:id="R204aa6d45c184ae9"/>
    <p:sldId xmlns:r="http://schemas.openxmlformats.org/officeDocument/2006/relationships" id="261" r:id="R26e3d7aa4cba4fca"/>
    <p:sldId xmlns:r="http://schemas.openxmlformats.org/officeDocument/2006/relationships" id="262" r:id="R6dc010eef4f94ad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97f9b31a0d4b55" /><Relationship Type="http://schemas.openxmlformats.org/officeDocument/2006/relationships/slide" Target="/ppt/slides/slide1.xml" Id="R500a074a19934c29" /><Relationship Type="http://schemas.openxmlformats.org/officeDocument/2006/relationships/slide" Target="/ppt/slides/slide2.xml" Id="Ra4383382f67342f6" /><Relationship Type="http://schemas.openxmlformats.org/officeDocument/2006/relationships/slide" Target="/ppt/slides/slide3.xml" Id="R475f6c1e9dd94293" /><Relationship Type="http://schemas.openxmlformats.org/officeDocument/2006/relationships/slide" Target="/ppt/slides/slide4.xml" Id="R5b0782be91f04bc9" /><Relationship Type="http://schemas.openxmlformats.org/officeDocument/2006/relationships/slide" Target="/ppt/slides/slide5.xml" Id="R204aa6d45c184ae9" /><Relationship Type="http://schemas.openxmlformats.org/officeDocument/2006/relationships/slide" Target="/ppt/slides/slide6.xml" Id="R26e3d7aa4cba4fca" /><Relationship Type="http://schemas.openxmlformats.org/officeDocument/2006/relationships/slide" Target="/ppt/slides/slide7.xml" Id="R6dc010eef4f94ad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2df778a422409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9fc6f769a94c1d" /><Relationship Type="http://schemas.openxmlformats.org/officeDocument/2006/relationships/theme" Target="/ppt/slideMasters/theme/theme1.xml" Id="R9518ea178d8b47f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29fc6f769a94c1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fbdb3fd3b74c5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f789324f4440d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d79bf534644d6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a9ea0e5833444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8e26d11390432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b448a9a39047a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a585e2514a49e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RISING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RISING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RISING REGNSKAP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RISING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RISING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RISING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12 586 198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147 834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152 600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1 961 629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4 365 637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RISING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SVEND OLE ØVERBØ  –  28,8 %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ANNE-METTE LASSEN SELANDER  –  15,2 %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 VASSEND  –  15,2 %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MARTHE SVEINSDATTER TVEIT  –  15,2 %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BENTE SØNSTVEDT  –  9,1 %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EKATERINA THAPA  –  9,1 %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RISING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Risingvegen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3716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59 14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992 438 681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RISING REGNSKAP AS</a:t>
            </a:r>
          </a:p>
        </p:txBody>
      </p:sp>
    </p:spTree>
  </p:cSld>
  <p:clrMapOvr>
    <a:masterClrMapping xmlns:a="http://schemas.openxmlformats.org/drawingml/2006/main"/>
  </p:clrMapOvr>
</p:sld>
</file>