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5f5775663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4e911b276453c"/>
  </p:sldMasterIdLst>
  <p:sldIdLst>
    <p:sldId xmlns:r="http://schemas.openxmlformats.org/officeDocument/2006/relationships" id="256" r:id="Reb06f1dcf3c44ded"/>
    <p:sldId xmlns:r="http://schemas.openxmlformats.org/officeDocument/2006/relationships" id="257" r:id="Ra37c83dedf824a60"/>
    <p:sldId xmlns:r="http://schemas.openxmlformats.org/officeDocument/2006/relationships" id="258" r:id="R4d2af3c6dd5344c6"/>
    <p:sldId xmlns:r="http://schemas.openxmlformats.org/officeDocument/2006/relationships" id="259" r:id="R3dd908e679db4da6"/>
    <p:sldId xmlns:r="http://schemas.openxmlformats.org/officeDocument/2006/relationships" id="260" r:id="R6865b530f794421c"/>
    <p:sldId xmlns:r="http://schemas.openxmlformats.org/officeDocument/2006/relationships" id="261" r:id="R8c7fae1fcc3c4314"/>
    <p:sldId xmlns:r="http://schemas.openxmlformats.org/officeDocument/2006/relationships" id="262" r:id="R9f8cb90aa430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4e911b276453c" /><Relationship Type="http://schemas.openxmlformats.org/officeDocument/2006/relationships/slide" Target="/ppt/slides/slide1.xml" Id="Reb06f1dcf3c44ded" /><Relationship Type="http://schemas.openxmlformats.org/officeDocument/2006/relationships/slide" Target="/ppt/slides/slide2.xml" Id="Ra37c83dedf824a60" /><Relationship Type="http://schemas.openxmlformats.org/officeDocument/2006/relationships/slide" Target="/ppt/slides/slide3.xml" Id="R4d2af3c6dd5344c6" /><Relationship Type="http://schemas.openxmlformats.org/officeDocument/2006/relationships/slide" Target="/ppt/slides/slide4.xml" Id="R3dd908e679db4da6" /><Relationship Type="http://schemas.openxmlformats.org/officeDocument/2006/relationships/slide" Target="/ppt/slides/slide5.xml" Id="R6865b530f794421c" /><Relationship Type="http://schemas.openxmlformats.org/officeDocument/2006/relationships/slide" Target="/ppt/slides/slide6.xml" Id="R8c7fae1fcc3c4314" /><Relationship Type="http://schemas.openxmlformats.org/officeDocument/2006/relationships/slide" Target="/ppt/slides/slide7.xml" Id="R9f8cb90aa430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cad21f111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fa4ef6c8468d" /><Relationship Type="http://schemas.openxmlformats.org/officeDocument/2006/relationships/theme" Target="/ppt/slideMasters/theme/theme1.xml" Id="Raabe29d74117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9fa4ef6c8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87bf3221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5f25552bb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290bca57c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4ef737b4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d09d8fdd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86efbc3e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842bc847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