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334c75b7d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1ddcc4d4a47e4"/>
  </p:sldMasterIdLst>
  <p:sldIdLst>
    <p:sldId xmlns:r="http://schemas.openxmlformats.org/officeDocument/2006/relationships" id="256" r:id="Rf1a5f841f7c641fb"/>
    <p:sldId xmlns:r="http://schemas.openxmlformats.org/officeDocument/2006/relationships" id="257" r:id="R6d3c9369f46c44ad"/>
    <p:sldId xmlns:r="http://schemas.openxmlformats.org/officeDocument/2006/relationships" id="258" r:id="R3a5ef8261f8a4b47"/>
    <p:sldId xmlns:r="http://schemas.openxmlformats.org/officeDocument/2006/relationships" id="259" r:id="R01df6675a0084567"/>
    <p:sldId xmlns:r="http://schemas.openxmlformats.org/officeDocument/2006/relationships" id="260" r:id="Radadc25e5b0241de"/>
    <p:sldId xmlns:r="http://schemas.openxmlformats.org/officeDocument/2006/relationships" id="261" r:id="Ra49709548937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1ddcc4d4a47e4" /><Relationship Type="http://schemas.openxmlformats.org/officeDocument/2006/relationships/slide" Target="/ppt/slides/slide1.xml" Id="Rf1a5f841f7c641fb" /><Relationship Type="http://schemas.openxmlformats.org/officeDocument/2006/relationships/slide" Target="/ppt/slides/slide2.xml" Id="R6d3c9369f46c44ad" /><Relationship Type="http://schemas.openxmlformats.org/officeDocument/2006/relationships/slide" Target="/ppt/slides/slide3.xml" Id="R3a5ef8261f8a4b47" /><Relationship Type="http://schemas.openxmlformats.org/officeDocument/2006/relationships/slide" Target="/ppt/slides/slide4.xml" Id="R01df6675a0084567" /><Relationship Type="http://schemas.openxmlformats.org/officeDocument/2006/relationships/slide" Target="/ppt/slides/slide5.xml" Id="Radadc25e5b0241de" /><Relationship Type="http://schemas.openxmlformats.org/officeDocument/2006/relationships/slide" Target="/ppt/slides/slide6.xml" Id="Ra49709548937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d47774603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47e6149d4938" /><Relationship Type="http://schemas.openxmlformats.org/officeDocument/2006/relationships/theme" Target="/ppt/slideMasters/theme/theme1.xml" Id="R986e183382f2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a47e6149d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20ca44f5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c96af7cd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72ca9ffbd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2fb1186a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fc014291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4fb907b3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