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bf1fb4e3b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b161947424750"/>
  </p:sldMasterIdLst>
  <p:sldIdLst>
    <p:sldId xmlns:r="http://schemas.openxmlformats.org/officeDocument/2006/relationships" id="256" r:id="R3ad1976deac54139"/>
    <p:sldId xmlns:r="http://schemas.openxmlformats.org/officeDocument/2006/relationships" id="257" r:id="R85ae6667be3e45a9"/>
    <p:sldId xmlns:r="http://schemas.openxmlformats.org/officeDocument/2006/relationships" id="258" r:id="Ra4d8c27850734e60"/>
    <p:sldId xmlns:r="http://schemas.openxmlformats.org/officeDocument/2006/relationships" id="259" r:id="R18e1f07e49824d22"/>
    <p:sldId xmlns:r="http://schemas.openxmlformats.org/officeDocument/2006/relationships" id="260" r:id="R4bc2492e6b5a4f2c"/>
    <p:sldId xmlns:r="http://schemas.openxmlformats.org/officeDocument/2006/relationships" id="261" r:id="R172a2087068f4cfb"/>
    <p:sldId xmlns:r="http://schemas.openxmlformats.org/officeDocument/2006/relationships" id="262" r:id="Rebbc303f3ef8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b161947424750" /><Relationship Type="http://schemas.openxmlformats.org/officeDocument/2006/relationships/slide" Target="/ppt/slides/slide1.xml" Id="R3ad1976deac54139" /><Relationship Type="http://schemas.openxmlformats.org/officeDocument/2006/relationships/slide" Target="/ppt/slides/slide2.xml" Id="R85ae6667be3e45a9" /><Relationship Type="http://schemas.openxmlformats.org/officeDocument/2006/relationships/slide" Target="/ppt/slides/slide3.xml" Id="Ra4d8c27850734e60" /><Relationship Type="http://schemas.openxmlformats.org/officeDocument/2006/relationships/slide" Target="/ppt/slides/slide4.xml" Id="R18e1f07e49824d22" /><Relationship Type="http://schemas.openxmlformats.org/officeDocument/2006/relationships/slide" Target="/ppt/slides/slide5.xml" Id="R4bc2492e6b5a4f2c" /><Relationship Type="http://schemas.openxmlformats.org/officeDocument/2006/relationships/slide" Target="/ppt/slides/slide6.xml" Id="R172a2087068f4cfb" /><Relationship Type="http://schemas.openxmlformats.org/officeDocument/2006/relationships/slide" Target="/ppt/slides/slide7.xml" Id="Rebbc303f3ef8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3239a3e11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7000bc914a54" /><Relationship Type="http://schemas.openxmlformats.org/officeDocument/2006/relationships/theme" Target="/ppt/slideMasters/theme/theme1.xml" Id="R2d88c27a0ef1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b7000bc91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93a4de1e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fa96ce08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b7030edb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deb4dd894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2b95cd5e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d435e732d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b861230e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77 479 209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77 483 209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