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6a25d5fc9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c3d140d724de8"/>
  </p:sldMasterIdLst>
  <p:sldIdLst>
    <p:sldId xmlns:r="http://schemas.openxmlformats.org/officeDocument/2006/relationships" id="256" r:id="R6c58f21a17894ca3"/>
    <p:sldId xmlns:r="http://schemas.openxmlformats.org/officeDocument/2006/relationships" id="257" r:id="R16301e12a11e4739"/>
    <p:sldId xmlns:r="http://schemas.openxmlformats.org/officeDocument/2006/relationships" id="258" r:id="R1eeaafb7c4d84625"/>
    <p:sldId xmlns:r="http://schemas.openxmlformats.org/officeDocument/2006/relationships" id="259" r:id="R5332edb13f9d46f9"/>
    <p:sldId xmlns:r="http://schemas.openxmlformats.org/officeDocument/2006/relationships" id="260" r:id="R40ac9634ceb44ae9"/>
    <p:sldId xmlns:r="http://schemas.openxmlformats.org/officeDocument/2006/relationships" id="261" r:id="R60137623d8e542fb"/>
    <p:sldId xmlns:r="http://schemas.openxmlformats.org/officeDocument/2006/relationships" id="262" r:id="Rdce47b8cb49c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c3d140d724de8" /><Relationship Type="http://schemas.openxmlformats.org/officeDocument/2006/relationships/slide" Target="/ppt/slides/slide1.xml" Id="R6c58f21a17894ca3" /><Relationship Type="http://schemas.openxmlformats.org/officeDocument/2006/relationships/slide" Target="/ppt/slides/slide2.xml" Id="R16301e12a11e4739" /><Relationship Type="http://schemas.openxmlformats.org/officeDocument/2006/relationships/slide" Target="/ppt/slides/slide3.xml" Id="R1eeaafb7c4d84625" /><Relationship Type="http://schemas.openxmlformats.org/officeDocument/2006/relationships/slide" Target="/ppt/slides/slide4.xml" Id="R5332edb13f9d46f9" /><Relationship Type="http://schemas.openxmlformats.org/officeDocument/2006/relationships/slide" Target="/ppt/slides/slide5.xml" Id="R40ac9634ceb44ae9" /><Relationship Type="http://schemas.openxmlformats.org/officeDocument/2006/relationships/slide" Target="/ppt/slides/slide6.xml" Id="R60137623d8e542fb" /><Relationship Type="http://schemas.openxmlformats.org/officeDocument/2006/relationships/slide" Target="/ppt/slides/slide7.xml" Id="Rdce47b8cb49c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511795a3649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79b1498041be" /><Relationship Type="http://schemas.openxmlformats.org/officeDocument/2006/relationships/theme" Target="/ppt/slideMasters/theme/theme1.xml" Id="R524a5cb1324b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c79b14980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7b23dba74e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5a78d74c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e7178b3e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71403bf21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94aa934d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2a09299f4f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ffb0aa730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