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adcf10aba945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30f1dede534a09"/>
  </p:sldMasterIdLst>
  <p:sldIdLst>
    <p:sldId xmlns:r="http://schemas.openxmlformats.org/officeDocument/2006/relationships" id="256" r:id="R2f16eb89a4d44920"/>
    <p:sldId xmlns:r="http://schemas.openxmlformats.org/officeDocument/2006/relationships" id="257" r:id="Rc8e966f327334111"/>
    <p:sldId xmlns:r="http://schemas.openxmlformats.org/officeDocument/2006/relationships" id="258" r:id="R1e56bac4187d43bf"/>
    <p:sldId xmlns:r="http://schemas.openxmlformats.org/officeDocument/2006/relationships" id="259" r:id="R94c708aa9ef44a0b"/>
    <p:sldId xmlns:r="http://schemas.openxmlformats.org/officeDocument/2006/relationships" id="260" r:id="Ra82bd6cf4990403d"/>
    <p:sldId xmlns:r="http://schemas.openxmlformats.org/officeDocument/2006/relationships" id="261" r:id="Re2088e128031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0f1dede534a09" /><Relationship Type="http://schemas.openxmlformats.org/officeDocument/2006/relationships/slide" Target="/ppt/slides/slide1.xml" Id="R2f16eb89a4d44920" /><Relationship Type="http://schemas.openxmlformats.org/officeDocument/2006/relationships/slide" Target="/ppt/slides/slide2.xml" Id="Rc8e966f327334111" /><Relationship Type="http://schemas.openxmlformats.org/officeDocument/2006/relationships/slide" Target="/ppt/slides/slide3.xml" Id="R1e56bac4187d43bf" /><Relationship Type="http://schemas.openxmlformats.org/officeDocument/2006/relationships/slide" Target="/ppt/slides/slide4.xml" Id="R94c708aa9ef44a0b" /><Relationship Type="http://schemas.openxmlformats.org/officeDocument/2006/relationships/slide" Target="/ppt/slides/slide5.xml" Id="Ra82bd6cf4990403d" /><Relationship Type="http://schemas.openxmlformats.org/officeDocument/2006/relationships/slide" Target="/ppt/slides/slide6.xml" Id="Re2088e128031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e382f543a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4002877c44737" /><Relationship Type="http://schemas.openxmlformats.org/officeDocument/2006/relationships/theme" Target="/ppt/slideMasters/theme/theme1.xml" Id="R2a86dad7d54d49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4002877c4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a0d0cd1d2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9e0d77cb9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3707d0a4044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86c04aec2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6c9b16bc340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9f7255f37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SOLVIK-OLSEN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SOLVIK-OLSEN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SOLVIK-OLSEN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SOLVIK-OLSEN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SOLVIK-OLSEN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SOLVIK-OLSEN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Hanabryggene, Hanaveien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dag.widar@solvik-olsen.no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www.solvik-olsen.no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992 395 826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SOLVIK-OLSEN REVISJON AS</a:t>
            </a:r>
          </a:p>
        </p:txBody>
      </p:sp>
    </p:spTree>
  </p:cSld>
  <p:clrMapOvr>
    <a:masterClrMapping xmlns:a="http://schemas.openxmlformats.org/drawingml/2006/main"/>
  </p:clrMapOvr>
</p:sld>
</file>