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ccd2e00da848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f68f3a11594bdd"/>
  </p:sldMasterIdLst>
  <p:sldIdLst>
    <p:sldId xmlns:r="http://schemas.openxmlformats.org/officeDocument/2006/relationships" id="256" r:id="Rb3d0264c80734b78"/>
    <p:sldId xmlns:r="http://schemas.openxmlformats.org/officeDocument/2006/relationships" id="257" r:id="R162502ef361d4dd4"/>
    <p:sldId xmlns:r="http://schemas.openxmlformats.org/officeDocument/2006/relationships" id="258" r:id="R9a903216b18c4991"/>
    <p:sldId xmlns:r="http://schemas.openxmlformats.org/officeDocument/2006/relationships" id="259" r:id="R95a546af4a184714"/>
    <p:sldId xmlns:r="http://schemas.openxmlformats.org/officeDocument/2006/relationships" id="260" r:id="R40a9a48efaa545e7"/>
    <p:sldId xmlns:r="http://schemas.openxmlformats.org/officeDocument/2006/relationships" id="261" r:id="R9eecd47362d64c5b"/>
    <p:sldId xmlns:r="http://schemas.openxmlformats.org/officeDocument/2006/relationships" id="262" r:id="R91f43e01efe54d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f68f3a11594bdd" /><Relationship Type="http://schemas.openxmlformats.org/officeDocument/2006/relationships/slide" Target="/ppt/slides/slide1.xml" Id="Rb3d0264c80734b78" /><Relationship Type="http://schemas.openxmlformats.org/officeDocument/2006/relationships/slide" Target="/ppt/slides/slide2.xml" Id="R162502ef361d4dd4" /><Relationship Type="http://schemas.openxmlformats.org/officeDocument/2006/relationships/slide" Target="/ppt/slides/slide3.xml" Id="R9a903216b18c4991" /><Relationship Type="http://schemas.openxmlformats.org/officeDocument/2006/relationships/slide" Target="/ppt/slides/slide4.xml" Id="R95a546af4a184714" /><Relationship Type="http://schemas.openxmlformats.org/officeDocument/2006/relationships/slide" Target="/ppt/slides/slide5.xml" Id="R40a9a48efaa545e7" /><Relationship Type="http://schemas.openxmlformats.org/officeDocument/2006/relationships/slide" Target="/ppt/slides/slide6.xml" Id="R9eecd47362d64c5b" /><Relationship Type="http://schemas.openxmlformats.org/officeDocument/2006/relationships/slide" Target="/ppt/slides/slide7.xml" Id="R91f43e01efe54d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47a908206e40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2c10ed8134ed4" /><Relationship Type="http://schemas.openxmlformats.org/officeDocument/2006/relationships/theme" Target="/ppt/slideMasters/theme/theme1.xml" Id="R924c0f4d4a5d4d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e2c10ed8134e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e4a493e8e48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f33cdf50941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46bc33b894e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92565cdca41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f313ed1ee41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2d29e8ba04a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9a6ea26b342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P3A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P3A INVEST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11 376 930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11 382 118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ANDRÉ ÅDLAND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Andre Ådland, Vardevegen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992 363 711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P3A INVEST AS</a:t>
            </a:r>
          </a:p>
        </p:txBody>
      </p:sp>
    </p:spTree>
  </p:cSld>
  <p:clrMapOvr>
    <a:masterClrMapping xmlns:a="http://schemas.openxmlformats.org/drawingml/2006/main"/>
  </p:clrMapOvr>
</p:sld>
</file>