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f22ace55c04b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7b3d7d8f5942d8"/>
  </p:sldMasterIdLst>
  <p:sldIdLst>
    <p:sldId xmlns:r="http://schemas.openxmlformats.org/officeDocument/2006/relationships" id="256" r:id="Rb6e3223b6df84e27"/>
    <p:sldId xmlns:r="http://schemas.openxmlformats.org/officeDocument/2006/relationships" id="257" r:id="Rb1502155b9fc4247"/>
    <p:sldId xmlns:r="http://schemas.openxmlformats.org/officeDocument/2006/relationships" id="258" r:id="Rf01f90e07fe34d89"/>
    <p:sldId xmlns:r="http://schemas.openxmlformats.org/officeDocument/2006/relationships" id="259" r:id="Rc4f242708fbe4d50"/>
    <p:sldId xmlns:r="http://schemas.openxmlformats.org/officeDocument/2006/relationships" id="260" r:id="Re7b9bc3651024166"/>
    <p:sldId xmlns:r="http://schemas.openxmlformats.org/officeDocument/2006/relationships" id="261" r:id="R1d162603c9284ebf"/>
    <p:sldId xmlns:r="http://schemas.openxmlformats.org/officeDocument/2006/relationships" id="262" r:id="Ref9c2ecdda2d46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b3d7d8f5942d8" /><Relationship Type="http://schemas.openxmlformats.org/officeDocument/2006/relationships/slide" Target="/ppt/slides/slide1.xml" Id="Rb6e3223b6df84e27" /><Relationship Type="http://schemas.openxmlformats.org/officeDocument/2006/relationships/slide" Target="/ppt/slides/slide2.xml" Id="Rb1502155b9fc4247" /><Relationship Type="http://schemas.openxmlformats.org/officeDocument/2006/relationships/slide" Target="/ppt/slides/slide3.xml" Id="Rf01f90e07fe34d89" /><Relationship Type="http://schemas.openxmlformats.org/officeDocument/2006/relationships/slide" Target="/ppt/slides/slide4.xml" Id="Rc4f242708fbe4d50" /><Relationship Type="http://schemas.openxmlformats.org/officeDocument/2006/relationships/slide" Target="/ppt/slides/slide5.xml" Id="Re7b9bc3651024166" /><Relationship Type="http://schemas.openxmlformats.org/officeDocument/2006/relationships/slide" Target="/ppt/slides/slide6.xml" Id="R1d162603c9284ebf" /><Relationship Type="http://schemas.openxmlformats.org/officeDocument/2006/relationships/slide" Target="/ppt/slides/slide7.xml" Id="Ref9c2ecdda2d46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fd549948d41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1791831f7414c" /><Relationship Type="http://schemas.openxmlformats.org/officeDocument/2006/relationships/theme" Target="/ppt/slideMasters/theme/theme1.xml" Id="R15f45df82c9941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41791831f741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daae7783546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4fd26097f42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dcd3414004d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e5cfd67c245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a5a6d8f0b4d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20adf7fef46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2c659040240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SVINØYA RORBUER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SVINØYA RORBUER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62 691 405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12 103 531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10 449 747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23 630 090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34 910 849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Bergs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06 99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post@svinoya.no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www.svinoya.no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992 362 626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