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52c70f2eec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28e213dc354ac7"/>
  </p:sldMasterIdLst>
  <p:sldIdLst>
    <p:sldId xmlns:r="http://schemas.openxmlformats.org/officeDocument/2006/relationships" id="256" r:id="Rc05c0036fa954ddb"/>
    <p:sldId xmlns:r="http://schemas.openxmlformats.org/officeDocument/2006/relationships" id="257" r:id="R1eb9b369482c4713"/>
    <p:sldId xmlns:r="http://schemas.openxmlformats.org/officeDocument/2006/relationships" id="258" r:id="R1b1d02d7b31f400f"/>
    <p:sldId xmlns:r="http://schemas.openxmlformats.org/officeDocument/2006/relationships" id="259" r:id="R04fe339178474357"/>
    <p:sldId xmlns:r="http://schemas.openxmlformats.org/officeDocument/2006/relationships" id="260" r:id="Re2371ec98fff4c2e"/>
    <p:sldId xmlns:r="http://schemas.openxmlformats.org/officeDocument/2006/relationships" id="261" r:id="R4815c6ca55324c7c"/>
    <p:sldId xmlns:r="http://schemas.openxmlformats.org/officeDocument/2006/relationships" id="262" r:id="Red8c8873c38249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8e213dc354ac7" /><Relationship Type="http://schemas.openxmlformats.org/officeDocument/2006/relationships/slide" Target="/ppt/slides/slide1.xml" Id="Rc05c0036fa954ddb" /><Relationship Type="http://schemas.openxmlformats.org/officeDocument/2006/relationships/slide" Target="/ppt/slides/slide2.xml" Id="R1eb9b369482c4713" /><Relationship Type="http://schemas.openxmlformats.org/officeDocument/2006/relationships/slide" Target="/ppt/slides/slide3.xml" Id="R1b1d02d7b31f400f" /><Relationship Type="http://schemas.openxmlformats.org/officeDocument/2006/relationships/slide" Target="/ppt/slides/slide4.xml" Id="R04fe339178474357" /><Relationship Type="http://schemas.openxmlformats.org/officeDocument/2006/relationships/slide" Target="/ppt/slides/slide5.xml" Id="Re2371ec98fff4c2e" /><Relationship Type="http://schemas.openxmlformats.org/officeDocument/2006/relationships/slide" Target="/ppt/slides/slide6.xml" Id="R4815c6ca55324c7c" /><Relationship Type="http://schemas.openxmlformats.org/officeDocument/2006/relationships/slide" Target="/ppt/slides/slide7.xml" Id="Red8c8873c38249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1606a783a41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b4e0d5386412d" /><Relationship Type="http://schemas.openxmlformats.org/officeDocument/2006/relationships/theme" Target="/ppt/slideMasters/theme/theme1.xml" Id="R5e379156c0384f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fb4e0d538641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b83c8285547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d70f9d6bf4e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6686c595a40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c0f45eaa441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5e5c67bf5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877fc716348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83e3d04cc4a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TØRN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TØRN INVEST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176 924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407 375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KJERSTI PEDERSEN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TØRNBLAD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Raumnessaga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992 356 782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TØRN INVEST AS</a:t>
            </a:r>
          </a:p>
        </p:txBody>
      </p:sp>
    </p:spTree>
  </p:cSld>
  <p:clrMapOvr>
    <a:masterClrMapping xmlns:a="http://schemas.openxmlformats.org/drawingml/2006/main"/>
  </p:clrMapOvr>
</p:sld>
</file>