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0e191b62f74a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a9073c645c4b50"/>
  </p:sldMasterIdLst>
  <p:sldIdLst>
    <p:sldId xmlns:r="http://schemas.openxmlformats.org/officeDocument/2006/relationships" id="256" r:id="Ra7f888c430c141a1"/>
    <p:sldId xmlns:r="http://schemas.openxmlformats.org/officeDocument/2006/relationships" id="257" r:id="Rcd26f7e2b6c24664"/>
    <p:sldId xmlns:r="http://schemas.openxmlformats.org/officeDocument/2006/relationships" id="258" r:id="R0dadff7ec5084a39"/>
    <p:sldId xmlns:r="http://schemas.openxmlformats.org/officeDocument/2006/relationships" id="259" r:id="R75cfde3595df4183"/>
    <p:sldId xmlns:r="http://schemas.openxmlformats.org/officeDocument/2006/relationships" id="260" r:id="R11775c98761140c9"/>
    <p:sldId xmlns:r="http://schemas.openxmlformats.org/officeDocument/2006/relationships" id="261" r:id="R429d760bd5694944"/>
    <p:sldId xmlns:r="http://schemas.openxmlformats.org/officeDocument/2006/relationships" id="262" r:id="R55013b66affc44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a9073c645c4b50" /><Relationship Type="http://schemas.openxmlformats.org/officeDocument/2006/relationships/slide" Target="/ppt/slides/slide1.xml" Id="Ra7f888c430c141a1" /><Relationship Type="http://schemas.openxmlformats.org/officeDocument/2006/relationships/slide" Target="/ppt/slides/slide2.xml" Id="Rcd26f7e2b6c24664" /><Relationship Type="http://schemas.openxmlformats.org/officeDocument/2006/relationships/slide" Target="/ppt/slides/slide3.xml" Id="R0dadff7ec5084a39" /><Relationship Type="http://schemas.openxmlformats.org/officeDocument/2006/relationships/slide" Target="/ppt/slides/slide4.xml" Id="R75cfde3595df4183" /><Relationship Type="http://schemas.openxmlformats.org/officeDocument/2006/relationships/slide" Target="/ppt/slides/slide5.xml" Id="R11775c98761140c9" /><Relationship Type="http://schemas.openxmlformats.org/officeDocument/2006/relationships/slide" Target="/ppt/slides/slide6.xml" Id="R429d760bd5694944" /><Relationship Type="http://schemas.openxmlformats.org/officeDocument/2006/relationships/slide" Target="/ppt/slides/slide7.xml" Id="R55013b66affc44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6cc6d4160641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bc82c0b3e4dd9" /><Relationship Type="http://schemas.openxmlformats.org/officeDocument/2006/relationships/theme" Target="/ppt/slideMasters/theme/theme1.xml" Id="Reeb119d48b804b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fbc82c0b3e4d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07b05c9fc47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2f9856cb44c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88d82a6f84e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1254592a644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818a649b241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356ee5c2b4a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538291aeb4d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NOREFJELL SKI &amp; SPA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NOREFJELL SKI &amp; SPA AS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203 347 530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7 992 221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6 232 467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9 158 096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48 833 613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NOREFJELL HOTELL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Bøeseter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14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bergan@norefjellskiogspa.no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www.norefjellsparesort.no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992 303 670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