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df2b6e8f7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f6bfa1963459a"/>
  </p:sldMasterIdLst>
  <p:sldIdLst>
    <p:sldId xmlns:r="http://schemas.openxmlformats.org/officeDocument/2006/relationships" id="256" r:id="Rc10ec8eeb17b4932"/>
    <p:sldId xmlns:r="http://schemas.openxmlformats.org/officeDocument/2006/relationships" id="257" r:id="R3867829b869f4f94"/>
    <p:sldId xmlns:r="http://schemas.openxmlformats.org/officeDocument/2006/relationships" id="258" r:id="R83e156eea7d74314"/>
    <p:sldId xmlns:r="http://schemas.openxmlformats.org/officeDocument/2006/relationships" id="259" r:id="R351ce94f27504059"/>
    <p:sldId xmlns:r="http://schemas.openxmlformats.org/officeDocument/2006/relationships" id="260" r:id="Rfa6e90c2642c4e82"/>
    <p:sldId xmlns:r="http://schemas.openxmlformats.org/officeDocument/2006/relationships" id="261" r:id="R5d4705cd58374d67"/>
    <p:sldId xmlns:r="http://schemas.openxmlformats.org/officeDocument/2006/relationships" id="262" r:id="Rb114b502d1c9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f6bfa1963459a" /><Relationship Type="http://schemas.openxmlformats.org/officeDocument/2006/relationships/slide" Target="/ppt/slides/slide1.xml" Id="Rc10ec8eeb17b4932" /><Relationship Type="http://schemas.openxmlformats.org/officeDocument/2006/relationships/slide" Target="/ppt/slides/slide2.xml" Id="R3867829b869f4f94" /><Relationship Type="http://schemas.openxmlformats.org/officeDocument/2006/relationships/slide" Target="/ppt/slides/slide3.xml" Id="R83e156eea7d74314" /><Relationship Type="http://schemas.openxmlformats.org/officeDocument/2006/relationships/slide" Target="/ppt/slides/slide4.xml" Id="R351ce94f27504059" /><Relationship Type="http://schemas.openxmlformats.org/officeDocument/2006/relationships/slide" Target="/ppt/slides/slide5.xml" Id="Rfa6e90c2642c4e82" /><Relationship Type="http://schemas.openxmlformats.org/officeDocument/2006/relationships/slide" Target="/ppt/slides/slide6.xml" Id="R5d4705cd58374d67" /><Relationship Type="http://schemas.openxmlformats.org/officeDocument/2006/relationships/slide" Target="/ppt/slides/slide7.xml" Id="Rb114b502d1c9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976aa529d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e75a1e6843d8" /><Relationship Type="http://schemas.openxmlformats.org/officeDocument/2006/relationships/theme" Target="/ppt/slideMasters/theme/theme1.xml" Id="Rfe61212f7b41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7e75a1e68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d295aae9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754774fa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17777866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f428b321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069266b5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2a1cf2cc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b99df92d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KLAUSEN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18 966 500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25 053 417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rogklaus@online.no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992 300 809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