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fa0ad0fcd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bc5cf8c2744d4"/>
  </p:sldMasterIdLst>
  <p:sldIdLst>
    <p:sldId xmlns:r="http://schemas.openxmlformats.org/officeDocument/2006/relationships" id="256" r:id="Rdbb1912ac04e4e68"/>
    <p:sldId xmlns:r="http://schemas.openxmlformats.org/officeDocument/2006/relationships" id="257" r:id="R98bd72e7a9f349e4"/>
    <p:sldId xmlns:r="http://schemas.openxmlformats.org/officeDocument/2006/relationships" id="258" r:id="Re289b5d4a77942bc"/>
    <p:sldId xmlns:r="http://schemas.openxmlformats.org/officeDocument/2006/relationships" id="259" r:id="R1ac0ff4b190f4ca0"/>
    <p:sldId xmlns:r="http://schemas.openxmlformats.org/officeDocument/2006/relationships" id="260" r:id="R3b29393eaeea44bd"/>
    <p:sldId xmlns:r="http://schemas.openxmlformats.org/officeDocument/2006/relationships" id="261" r:id="Rfd9cba33bbb14c46"/>
    <p:sldId xmlns:r="http://schemas.openxmlformats.org/officeDocument/2006/relationships" id="262" r:id="Rc4899de8f9cc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bc5cf8c2744d4" /><Relationship Type="http://schemas.openxmlformats.org/officeDocument/2006/relationships/slide" Target="/ppt/slides/slide1.xml" Id="Rdbb1912ac04e4e68" /><Relationship Type="http://schemas.openxmlformats.org/officeDocument/2006/relationships/slide" Target="/ppt/slides/slide2.xml" Id="R98bd72e7a9f349e4" /><Relationship Type="http://schemas.openxmlformats.org/officeDocument/2006/relationships/slide" Target="/ppt/slides/slide3.xml" Id="Re289b5d4a77942bc" /><Relationship Type="http://schemas.openxmlformats.org/officeDocument/2006/relationships/slide" Target="/ppt/slides/slide4.xml" Id="R1ac0ff4b190f4ca0" /><Relationship Type="http://schemas.openxmlformats.org/officeDocument/2006/relationships/slide" Target="/ppt/slides/slide5.xml" Id="R3b29393eaeea44bd" /><Relationship Type="http://schemas.openxmlformats.org/officeDocument/2006/relationships/slide" Target="/ppt/slides/slide6.xml" Id="Rfd9cba33bbb14c46" /><Relationship Type="http://schemas.openxmlformats.org/officeDocument/2006/relationships/slide" Target="/ppt/slides/slide7.xml" Id="Rc4899de8f9cc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3c4cbaf3a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1f1fc2ff482b" /><Relationship Type="http://schemas.openxmlformats.org/officeDocument/2006/relationships/theme" Target="/ppt/slideMasters/theme/theme1.xml" Id="Ra3b87a4e6aec49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51f1fc2ff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b8d3f5ab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8c496fff4b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95afa3a71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c401bf0c2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727823bf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79911612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8d15ab86246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