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0376001f8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53204c69c4e9c"/>
  </p:sldMasterIdLst>
  <p:sldIdLst>
    <p:sldId xmlns:r="http://schemas.openxmlformats.org/officeDocument/2006/relationships" id="256" r:id="R36284e86a8704771"/>
    <p:sldId xmlns:r="http://schemas.openxmlformats.org/officeDocument/2006/relationships" id="257" r:id="R148620349d4a4901"/>
    <p:sldId xmlns:r="http://schemas.openxmlformats.org/officeDocument/2006/relationships" id="258" r:id="Ra798041d075d4876"/>
    <p:sldId xmlns:r="http://schemas.openxmlformats.org/officeDocument/2006/relationships" id="259" r:id="R9493fc403d4d43fa"/>
    <p:sldId xmlns:r="http://schemas.openxmlformats.org/officeDocument/2006/relationships" id="260" r:id="R42950e11dd484a06"/>
    <p:sldId xmlns:r="http://schemas.openxmlformats.org/officeDocument/2006/relationships" id="261" r:id="R90db039d77a04634"/>
    <p:sldId xmlns:r="http://schemas.openxmlformats.org/officeDocument/2006/relationships" id="262" r:id="R35942b4c849a4d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53204c69c4e9c" /><Relationship Type="http://schemas.openxmlformats.org/officeDocument/2006/relationships/slide" Target="/ppt/slides/slide1.xml" Id="R36284e86a8704771" /><Relationship Type="http://schemas.openxmlformats.org/officeDocument/2006/relationships/slide" Target="/ppt/slides/slide2.xml" Id="R148620349d4a4901" /><Relationship Type="http://schemas.openxmlformats.org/officeDocument/2006/relationships/slide" Target="/ppt/slides/slide3.xml" Id="Ra798041d075d4876" /><Relationship Type="http://schemas.openxmlformats.org/officeDocument/2006/relationships/slide" Target="/ppt/slides/slide4.xml" Id="R9493fc403d4d43fa" /><Relationship Type="http://schemas.openxmlformats.org/officeDocument/2006/relationships/slide" Target="/ppt/slides/slide5.xml" Id="R42950e11dd484a06" /><Relationship Type="http://schemas.openxmlformats.org/officeDocument/2006/relationships/slide" Target="/ppt/slides/slide6.xml" Id="R90db039d77a04634" /><Relationship Type="http://schemas.openxmlformats.org/officeDocument/2006/relationships/slide" Target="/ppt/slides/slide7.xml" Id="R35942b4c849a4d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ee8946f4d40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d1a7ac8449ae" /><Relationship Type="http://schemas.openxmlformats.org/officeDocument/2006/relationships/theme" Target="/ppt/slideMasters/theme/theme1.xml" Id="Rd0524a981a99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5d1a7ac84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d551c7d4a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7f2a28394f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c7c1d37114b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2bbdad8e1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aa9fb7d3a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8a95e61614b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fe30cea840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18 714 109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3 394 025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−50 968 003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456 115 765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581 971 291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