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a22150346a46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cd9874392e403c"/>
  </p:sldMasterIdLst>
  <p:sldIdLst>
    <p:sldId xmlns:r="http://schemas.openxmlformats.org/officeDocument/2006/relationships" id="256" r:id="R9fdbecddd3094a19"/>
    <p:sldId xmlns:r="http://schemas.openxmlformats.org/officeDocument/2006/relationships" id="257" r:id="Rac74f2cbc3544057"/>
    <p:sldId xmlns:r="http://schemas.openxmlformats.org/officeDocument/2006/relationships" id="258" r:id="Re8a0e5daebd5420b"/>
    <p:sldId xmlns:r="http://schemas.openxmlformats.org/officeDocument/2006/relationships" id="259" r:id="R398b0ed90a574050"/>
    <p:sldId xmlns:r="http://schemas.openxmlformats.org/officeDocument/2006/relationships" id="260" r:id="R3ff50b8d8387453e"/>
    <p:sldId xmlns:r="http://schemas.openxmlformats.org/officeDocument/2006/relationships" id="261" r:id="R02d85c1353f342e4"/>
    <p:sldId xmlns:r="http://schemas.openxmlformats.org/officeDocument/2006/relationships" id="262" r:id="R11e92efb04e845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cd9874392e403c" /><Relationship Type="http://schemas.openxmlformats.org/officeDocument/2006/relationships/slide" Target="/ppt/slides/slide1.xml" Id="R9fdbecddd3094a19" /><Relationship Type="http://schemas.openxmlformats.org/officeDocument/2006/relationships/slide" Target="/ppt/slides/slide2.xml" Id="Rac74f2cbc3544057" /><Relationship Type="http://schemas.openxmlformats.org/officeDocument/2006/relationships/slide" Target="/ppt/slides/slide3.xml" Id="Re8a0e5daebd5420b" /><Relationship Type="http://schemas.openxmlformats.org/officeDocument/2006/relationships/slide" Target="/ppt/slides/slide4.xml" Id="R398b0ed90a574050" /><Relationship Type="http://schemas.openxmlformats.org/officeDocument/2006/relationships/slide" Target="/ppt/slides/slide5.xml" Id="R3ff50b8d8387453e" /><Relationship Type="http://schemas.openxmlformats.org/officeDocument/2006/relationships/slide" Target="/ppt/slides/slide6.xml" Id="R02d85c1353f342e4" /><Relationship Type="http://schemas.openxmlformats.org/officeDocument/2006/relationships/slide" Target="/ppt/slides/slide7.xml" Id="R11e92efb04e845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de2494bb4b44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5f7e5b8ed4829" /><Relationship Type="http://schemas.openxmlformats.org/officeDocument/2006/relationships/theme" Target="/ppt/slideMasters/theme/theme1.xml" Id="R92cd04b3ce7040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95f7e5b8ed48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ea861553b49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5b3f6513048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dead6c4a34b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bb8b322c343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daa30eddf4a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08f5411be4d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5257417244e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E PETTERSON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E PETTERSON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E PETTERSON HOLDING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E PETTERSON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E PETTERSON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E PETTERSON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−314 273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5 092 750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55 625 456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55 656 331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E PETTERSON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ERIK PETTERSON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E PETTERSON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Halfdan Wilhelmsens alle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3117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992 191 414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E PETTERSON HOLDING AS</a:t>
            </a:r>
          </a:p>
        </p:txBody>
      </p:sp>
    </p:spTree>
  </p:cSld>
  <p:clrMapOvr>
    <a:masterClrMapping xmlns:a="http://schemas.openxmlformats.org/drawingml/2006/main"/>
  </p:clrMapOvr>
</p:sld>
</file>