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fd387fba2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fde710d844ef7"/>
  </p:sldMasterIdLst>
  <p:sldIdLst>
    <p:sldId xmlns:r="http://schemas.openxmlformats.org/officeDocument/2006/relationships" id="256" r:id="Ra36eb015c8a844de"/>
    <p:sldId xmlns:r="http://schemas.openxmlformats.org/officeDocument/2006/relationships" id="257" r:id="R2660923fe166403e"/>
    <p:sldId xmlns:r="http://schemas.openxmlformats.org/officeDocument/2006/relationships" id="258" r:id="R85e4a0bf0be441ea"/>
    <p:sldId xmlns:r="http://schemas.openxmlformats.org/officeDocument/2006/relationships" id="259" r:id="Ra5e741ffa1454c2c"/>
    <p:sldId xmlns:r="http://schemas.openxmlformats.org/officeDocument/2006/relationships" id="260" r:id="Rcd1850790d354ce9"/>
    <p:sldId xmlns:r="http://schemas.openxmlformats.org/officeDocument/2006/relationships" id="261" r:id="R55c3b519fe694553"/>
    <p:sldId xmlns:r="http://schemas.openxmlformats.org/officeDocument/2006/relationships" id="262" r:id="Rb3c658c98a75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fde710d844ef7" /><Relationship Type="http://schemas.openxmlformats.org/officeDocument/2006/relationships/slide" Target="/ppt/slides/slide1.xml" Id="Ra36eb015c8a844de" /><Relationship Type="http://schemas.openxmlformats.org/officeDocument/2006/relationships/slide" Target="/ppt/slides/slide2.xml" Id="R2660923fe166403e" /><Relationship Type="http://schemas.openxmlformats.org/officeDocument/2006/relationships/slide" Target="/ppt/slides/slide3.xml" Id="R85e4a0bf0be441ea" /><Relationship Type="http://schemas.openxmlformats.org/officeDocument/2006/relationships/slide" Target="/ppt/slides/slide4.xml" Id="Ra5e741ffa1454c2c" /><Relationship Type="http://schemas.openxmlformats.org/officeDocument/2006/relationships/slide" Target="/ppt/slides/slide5.xml" Id="Rcd1850790d354ce9" /><Relationship Type="http://schemas.openxmlformats.org/officeDocument/2006/relationships/slide" Target="/ppt/slides/slide6.xml" Id="R55c3b519fe694553" /><Relationship Type="http://schemas.openxmlformats.org/officeDocument/2006/relationships/slide" Target="/ppt/slides/slide7.xml" Id="Rb3c658c98a75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87717ed56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0cd78d3b4110" /><Relationship Type="http://schemas.openxmlformats.org/officeDocument/2006/relationships/theme" Target="/ppt/slideMasters/theme/theme1.xml" Id="R87a69b7db96b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a0cd78d3b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0be49064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85c1afb23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23657fde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da565f65b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277957d2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aae47cb7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fae58eda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DREVLAND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13 196 818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15 490 136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KRISTIAN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kdrevlan@online.no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992 191 279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