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470ed14de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d15a8a1d14899"/>
  </p:sldMasterIdLst>
  <p:sldIdLst>
    <p:sldId xmlns:r="http://schemas.openxmlformats.org/officeDocument/2006/relationships" id="256" r:id="R794d7af1c98b4c43"/>
    <p:sldId xmlns:r="http://schemas.openxmlformats.org/officeDocument/2006/relationships" id="257" r:id="Ra8c83b4fcfd84120"/>
    <p:sldId xmlns:r="http://schemas.openxmlformats.org/officeDocument/2006/relationships" id="258" r:id="R983cc7c527e24b31"/>
    <p:sldId xmlns:r="http://schemas.openxmlformats.org/officeDocument/2006/relationships" id="259" r:id="R5ccac3fa25834974"/>
    <p:sldId xmlns:r="http://schemas.openxmlformats.org/officeDocument/2006/relationships" id="260" r:id="Rd3435dca66f240dd"/>
    <p:sldId xmlns:r="http://schemas.openxmlformats.org/officeDocument/2006/relationships" id="261" r:id="R925fd37ff2224b58"/>
    <p:sldId xmlns:r="http://schemas.openxmlformats.org/officeDocument/2006/relationships" id="262" r:id="R42e22817fa88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d15a8a1d14899" /><Relationship Type="http://schemas.openxmlformats.org/officeDocument/2006/relationships/slide" Target="/ppt/slides/slide1.xml" Id="R794d7af1c98b4c43" /><Relationship Type="http://schemas.openxmlformats.org/officeDocument/2006/relationships/slide" Target="/ppt/slides/slide2.xml" Id="Ra8c83b4fcfd84120" /><Relationship Type="http://schemas.openxmlformats.org/officeDocument/2006/relationships/slide" Target="/ppt/slides/slide3.xml" Id="R983cc7c527e24b31" /><Relationship Type="http://schemas.openxmlformats.org/officeDocument/2006/relationships/slide" Target="/ppt/slides/slide4.xml" Id="R5ccac3fa25834974" /><Relationship Type="http://schemas.openxmlformats.org/officeDocument/2006/relationships/slide" Target="/ppt/slides/slide5.xml" Id="Rd3435dca66f240dd" /><Relationship Type="http://schemas.openxmlformats.org/officeDocument/2006/relationships/slide" Target="/ppt/slides/slide6.xml" Id="R925fd37ff2224b58" /><Relationship Type="http://schemas.openxmlformats.org/officeDocument/2006/relationships/slide" Target="/ppt/slides/slide7.xml" Id="R42e22817fa88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e9e09c516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8cecc2194c75" /><Relationship Type="http://schemas.openxmlformats.org/officeDocument/2006/relationships/theme" Target="/ppt/slideMasters/theme/theme1.xml" Id="R625650f3098c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98cecc219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c07440c3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df5de7de1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5606b1009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5348e036f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c83df46b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8a3725ce9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9232aa3a5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ARE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