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f451b00ac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3f99375eb42f7"/>
  </p:sldMasterIdLst>
  <p:sldIdLst>
    <p:sldId xmlns:r="http://schemas.openxmlformats.org/officeDocument/2006/relationships" id="256" r:id="Rcb62bfc7b0d942af"/>
    <p:sldId xmlns:r="http://schemas.openxmlformats.org/officeDocument/2006/relationships" id="257" r:id="R356fa57bd42d4e16"/>
    <p:sldId xmlns:r="http://schemas.openxmlformats.org/officeDocument/2006/relationships" id="258" r:id="R81a73857401c47b5"/>
    <p:sldId xmlns:r="http://schemas.openxmlformats.org/officeDocument/2006/relationships" id="259" r:id="R8b8196128a30458d"/>
    <p:sldId xmlns:r="http://schemas.openxmlformats.org/officeDocument/2006/relationships" id="260" r:id="R293f202136944331"/>
    <p:sldId xmlns:r="http://schemas.openxmlformats.org/officeDocument/2006/relationships" id="261" r:id="R0802c69600ef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3f99375eb42f7" /><Relationship Type="http://schemas.openxmlformats.org/officeDocument/2006/relationships/slide" Target="/ppt/slides/slide1.xml" Id="Rcb62bfc7b0d942af" /><Relationship Type="http://schemas.openxmlformats.org/officeDocument/2006/relationships/slide" Target="/ppt/slides/slide2.xml" Id="R356fa57bd42d4e16" /><Relationship Type="http://schemas.openxmlformats.org/officeDocument/2006/relationships/slide" Target="/ppt/slides/slide3.xml" Id="R81a73857401c47b5" /><Relationship Type="http://schemas.openxmlformats.org/officeDocument/2006/relationships/slide" Target="/ppt/slides/slide4.xml" Id="R8b8196128a30458d" /><Relationship Type="http://schemas.openxmlformats.org/officeDocument/2006/relationships/slide" Target="/ppt/slides/slide5.xml" Id="R293f202136944331" /><Relationship Type="http://schemas.openxmlformats.org/officeDocument/2006/relationships/slide" Target="/ppt/slides/slide6.xml" Id="R0802c69600ef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da5c2be8e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1227d0a9e41fc" /><Relationship Type="http://schemas.openxmlformats.org/officeDocument/2006/relationships/theme" Target="/ppt/slideMasters/theme/theme1.xml" Id="R29ab8b427ec7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1227d0a9e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0e992512c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d71a1307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e39950f6b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2b8563de9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ed3b904b1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a746f3c7b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