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a2473b222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d52af8ae2407c"/>
  </p:sldMasterIdLst>
  <p:sldIdLst>
    <p:sldId xmlns:r="http://schemas.openxmlformats.org/officeDocument/2006/relationships" id="256" r:id="R8d1e244b3dfb47f0"/>
    <p:sldId xmlns:r="http://schemas.openxmlformats.org/officeDocument/2006/relationships" id="257" r:id="Rb77ed2bb45e243af"/>
    <p:sldId xmlns:r="http://schemas.openxmlformats.org/officeDocument/2006/relationships" id="258" r:id="Rd76bad80f1784e7e"/>
    <p:sldId xmlns:r="http://schemas.openxmlformats.org/officeDocument/2006/relationships" id="259" r:id="Rf4f2fcfffe564916"/>
    <p:sldId xmlns:r="http://schemas.openxmlformats.org/officeDocument/2006/relationships" id="260" r:id="R944a31220b2a4911"/>
    <p:sldId xmlns:r="http://schemas.openxmlformats.org/officeDocument/2006/relationships" id="261" r:id="Rc0542b2e73394c54"/>
    <p:sldId xmlns:r="http://schemas.openxmlformats.org/officeDocument/2006/relationships" id="262" r:id="Rc88ccd08a57a40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d52af8ae2407c" /><Relationship Type="http://schemas.openxmlformats.org/officeDocument/2006/relationships/slide" Target="/ppt/slides/slide1.xml" Id="R8d1e244b3dfb47f0" /><Relationship Type="http://schemas.openxmlformats.org/officeDocument/2006/relationships/slide" Target="/ppt/slides/slide2.xml" Id="Rb77ed2bb45e243af" /><Relationship Type="http://schemas.openxmlformats.org/officeDocument/2006/relationships/slide" Target="/ppt/slides/slide3.xml" Id="Rd76bad80f1784e7e" /><Relationship Type="http://schemas.openxmlformats.org/officeDocument/2006/relationships/slide" Target="/ppt/slides/slide4.xml" Id="Rf4f2fcfffe564916" /><Relationship Type="http://schemas.openxmlformats.org/officeDocument/2006/relationships/slide" Target="/ppt/slides/slide5.xml" Id="R944a31220b2a4911" /><Relationship Type="http://schemas.openxmlformats.org/officeDocument/2006/relationships/slide" Target="/ppt/slides/slide6.xml" Id="Rc0542b2e73394c54" /><Relationship Type="http://schemas.openxmlformats.org/officeDocument/2006/relationships/slide" Target="/ppt/slides/slide7.xml" Id="Rc88ccd08a57a40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9f56cc2b140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2c64dd9f644bd" /><Relationship Type="http://schemas.openxmlformats.org/officeDocument/2006/relationships/theme" Target="/ppt/slideMasters/theme/theme1.xml" Id="Ra2f966ddccdf48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d2c64dd9f6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46975993e40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f49b91468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ba7949ed7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20b500c9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d87c2de02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2319184fe4e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50e67c6f8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