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e476e0493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48ad5d17c44c0"/>
  </p:sldMasterIdLst>
  <p:sldIdLst>
    <p:sldId xmlns:r="http://schemas.openxmlformats.org/officeDocument/2006/relationships" id="256" r:id="R902800d2267546a1"/>
    <p:sldId xmlns:r="http://schemas.openxmlformats.org/officeDocument/2006/relationships" id="257" r:id="R5e778954015a493d"/>
    <p:sldId xmlns:r="http://schemas.openxmlformats.org/officeDocument/2006/relationships" id="258" r:id="R58c79a6714544586"/>
    <p:sldId xmlns:r="http://schemas.openxmlformats.org/officeDocument/2006/relationships" id="259" r:id="Radb75a83fea44113"/>
    <p:sldId xmlns:r="http://schemas.openxmlformats.org/officeDocument/2006/relationships" id="260" r:id="Rdccb41c9f53e428a"/>
    <p:sldId xmlns:r="http://schemas.openxmlformats.org/officeDocument/2006/relationships" id="261" r:id="R31a2751db60542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48ad5d17c44c0" /><Relationship Type="http://schemas.openxmlformats.org/officeDocument/2006/relationships/slide" Target="/ppt/slides/slide1.xml" Id="R902800d2267546a1" /><Relationship Type="http://schemas.openxmlformats.org/officeDocument/2006/relationships/slide" Target="/ppt/slides/slide2.xml" Id="R5e778954015a493d" /><Relationship Type="http://schemas.openxmlformats.org/officeDocument/2006/relationships/slide" Target="/ppt/slides/slide3.xml" Id="R58c79a6714544586" /><Relationship Type="http://schemas.openxmlformats.org/officeDocument/2006/relationships/slide" Target="/ppt/slides/slide4.xml" Id="Radb75a83fea44113" /><Relationship Type="http://schemas.openxmlformats.org/officeDocument/2006/relationships/slide" Target="/ppt/slides/slide5.xml" Id="Rdccb41c9f53e428a" /><Relationship Type="http://schemas.openxmlformats.org/officeDocument/2006/relationships/slide" Target="/ppt/slides/slide6.xml" Id="R31a2751db60542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29f85bc17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6df0a4b64498" /><Relationship Type="http://schemas.openxmlformats.org/officeDocument/2006/relationships/theme" Target="/ppt/slideMasters/theme/theme1.xml" Id="R99c7d7817497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76df0a4b6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a0896a07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12f0b7c20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d573ea1b4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d115f826e45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c4aa25e9b48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2e9ed5e3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