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829d59b6c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4245ba3aa4d0f"/>
  </p:sldMasterIdLst>
  <p:sldIdLst>
    <p:sldId xmlns:r="http://schemas.openxmlformats.org/officeDocument/2006/relationships" id="256" r:id="R4564c1d5b96d4e61"/>
    <p:sldId xmlns:r="http://schemas.openxmlformats.org/officeDocument/2006/relationships" id="257" r:id="R6aabad22e2f8432e"/>
    <p:sldId xmlns:r="http://schemas.openxmlformats.org/officeDocument/2006/relationships" id="258" r:id="Rfe34cb91692f4258"/>
    <p:sldId xmlns:r="http://schemas.openxmlformats.org/officeDocument/2006/relationships" id="259" r:id="Redad29646690463d"/>
    <p:sldId xmlns:r="http://schemas.openxmlformats.org/officeDocument/2006/relationships" id="260" r:id="R4946e85426f64ac9"/>
    <p:sldId xmlns:r="http://schemas.openxmlformats.org/officeDocument/2006/relationships" id="261" r:id="R83bb91dd9fc44b19"/>
    <p:sldId xmlns:r="http://schemas.openxmlformats.org/officeDocument/2006/relationships" id="262" r:id="R2ed986fccdb9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4245ba3aa4d0f" /><Relationship Type="http://schemas.openxmlformats.org/officeDocument/2006/relationships/slide" Target="/ppt/slides/slide1.xml" Id="R4564c1d5b96d4e61" /><Relationship Type="http://schemas.openxmlformats.org/officeDocument/2006/relationships/slide" Target="/ppt/slides/slide2.xml" Id="R6aabad22e2f8432e" /><Relationship Type="http://schemas.openxmlformats.org/officeDocument/2006/relationships/slide" Target="/ppt/slides/slide3.xml" Id="Rfe34cb91692f4258" /><Relationship Type="http://schemas.openxmlformats.org/officeDocument/2006/relationships/slide" Target="/ppt/slides/slide4.xml" Id="Redad29646690463d" /><Relationship Type="http://schemas.openxmlformats.org/officeDocument/2006/relationships/slide" Target="/ppt/slides/slide5.xml" Id="R4946e85426f64ac9" /><Relationship Type="http://schemas.openxmlformats.org/officeDocument/2006/relationships/slide" Target="/ppt/slides/slide6.xml" Id="R83bb91dd9fc44b19" /><Relationship Type="http://schemas.openxmlformats.org/officeDocument/2006/relationships/slide" Target="/ppt/slides/slide7.xml" Id="R2ed986fccdb9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5a0f8116e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3bb454834319" /><Relationship Type="http://schemas.openxmlformats.org/officeDocument/2006/relationships/theme" Target="/ppt/slideMasters/theme/theme1.xml" Id="R8d1cb9c7101b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43bb45483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bba0b99ec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cd6512d02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6d8d7aa6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36c977e84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3018289e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4866c17a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f2e04c12a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