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ba60beb30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1e618ea6b4f7c"/>
  </p:sldMasterIdLst>
  <p:sldIdLst>
    <p:sldId xmlns:r="http://schemas.openxmlformats.org/officeDocument/2006/relationships" id="256" r:id="R2f264f0043524f1e"/>
    <p:sldId xmlns:r="http://schemas.openxmlformats.org/officeDocument/2006/relationships" id="257" r:id="R177ad448bf564f07"/>
    <p:sldId xmlns:r="http://schemas.openxmlformats.org/officeDocument/2006/relationships" id="258" r:id="R8febe7c9686941da"/>
    <p:sldId xmlns:r="http://schemas.openxmlformats.org/officeDocument/2006/relationships" id="259" r:id="Rd4c74af2d6e345c2"/>
    <p:sldId xmlns:r="http://schemas.openxmlformats.org/officeDocument/2006/relationships" id="260" r:id="R21d0892f026d4072"/>
    <p:sldId xmlns:r="http://schemas.openxmlformats.org/officeDocument/2006/relationships" id="261" r:id="Rba7f5dfb01a04f8f"/>
    <p:sldId xmlns:r="http://schemas.openxmlformats.org/officeDocument/2006/relationships" id="262" r:id="R240b07eb0195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1e618ea6b4f7c" /><Relationship Type="http://schemas.openxmlformats.org/officeDocument/2006/relationships/slide" Target="/ppt/slides/slide1.xml" Id="R2f264f0043524f1e" /><Relationship Type="http://schemas.openxmlformats.org/officeDocument/2006/relationships/slide" Target="/ppt/slides/slide2.xml" Id="R177ad448bf564f07" /><Relationship Type="http://schemas.openxmlformats.org/officeDocument/2006/relationships/slide" Target="/ppt/slides/slide3.xml" Id="R8febe7c9686941da" /><Relationship Type="http://schemas.openxmlformats.org/officeDocument/2006/relationships/slide" Target="/ppt/slides/slide4.xml" Id="Rd4c74af2d6e345c2" /><Relationship Type="http://schemas.openxmlformats.org/officeDocument/2006/relationships/slide" Target="/ppt/slides/slide5.xml" Id="R21d0892f026d4072" /><Relationship Type="http://schemas.openxmlformats.org/officeDocument/2006/relationships/slide" Target="/ppt/slides/slide6.xml" Id="Rba7f5dfb01a04f8f" /><Relationship Type="http://schemas.openxmlformats.org/officeDocument/2006/relationships/slide" Target="/ppt/slides/slide7.xml" Id="R240b07eb0195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2caee8c1a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713b57004f6b" /><Relationship Type="http://schemas.openxmlformats.org/officeDocument/2006/relationships/theme" Target="/ppt/slideMasters/theme/theme1.xml" Id="Rd2cdc16c4caa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9713b5700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f285ff071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8196138b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033273d92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8e920b9e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0431683d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f7b77584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fb703eb4d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MARI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LAUVRAK ELISABETH IREN 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992 125 705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