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9a2122302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e52b2171834e87"/>
  </p:sldMasterIdLst>
  <p:sldIdLst>
    <p:sldId xmlns:r="http://schemas.openxmlformats.org/officeDocument/2006/relationships" id="256" r:id="R40401d50140344e6"/>
    <p:sldId xmlns:r="http://schemas.openxmlformats.org/officeDocument/2006/relationships" id="257" r:id="R1fbd3f1a62304d02"/>
    <p:sldId xmlns:r="http://schemas.openxmlformats.org/officeDocument/2006/relationships" id="258" r:id="R8f4eaa0697e94203"/>
    <p:sldId xmlns:r="http://schemas.openxmlformats.org/officeDocument/2006/relationships" id="259" r:id="Rb060d28b814f4fdf"/>
    <p:sldId xmlns:r="http://schemas.openxmlformats.org/officeDocument/2006/relationships" id="260" r:id="R919aac9577bd4d29"/>
    <p:sldId xmlns:r="http://schemas.openxmlformats.org/officeDocument/2006/relationships" id="261" r:id="R2d314ce4e9584b5f"/>
    <p:sldId xmlns:r="http://schemas.openxmlformats.org/officeDocument/2006/relationships" id="262" r:id="R6aa95b05dad5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52b2171834e87" /><Relationship Type="http://schemas.openxmlformats.org/officeDocument/2006/relationships/slide" Target="/ppt/slides/slide1.xml" Id="R40401d50140344e6" /><Relationship Type="http://schemas.openxmlformats.org/officeDocument/2006/relationships/slide" Target="/ppt/slides/slide2.xml" Id="R1fbd3f1a62304d02" /><Relationship Type="http://schemas.openxmlformats.org/officeDocument/2006/relationships/slide" Target="/ppt/slides/slide3.xml" Id="R8f4eaa0697e94203" /><Relationship Type="http://schemas.openxmlformats.org/officeDocument/2006/relationships/slide" Target="/ppt/slides/slide4.xml" Id="Rb060d28b814f4fdf" /><Relationship Type="http://schemas.openxmlformats.org/officeDocument/2006/relationships/slide" Target="/ppt/slides/slide5.xml" Id="R919aac9577bd4d29" /><Relationship Type="http://schemas.openxmlformats.org/officeDocument/2006/relationships/slide" Target="/ppt/slides/slide6.xml" Id="R2d314ce4e9584b5f" /><Relationship Type="http://schemas.openxmlformats.org/officeDocument/2006/relationships/slide" Target="/ppt/slides/slide7.xml" Id="R6aa95b05dad5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df271bafa40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03d7abda7421f" /><Relationship Type="http://schemas.openxmlformats.org/officeDocument/2006/relationships/theme" Target="/ppt/slideMasters/theme/theme1.xml" Id="Re225babf97e8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03d7abda7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80fefdf97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9b48ca42b47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ed38fe41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669276fe8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64ad4007549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c5f557a07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5f25e49e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1 998 624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AVEN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 REVISJON AS</a:t>
            </a:r>
          </a:p>
        </p:txBody>
      </p:sp>
    </p:spTree>
  </p:cSld>
  <p:clrMapOvr>
    <a:masterClrMapping xmlns:a="http://schemas.openxmlformats.org/drawingml/2006/main"/>
  </p:clrMapOvr>
</p:sld>
</file>