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03c43341a74a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3de9b591e74f6d"/>
  </p:sldMasterIdLst>
  <p:sldIdLst>
    <p:sldId xmlns:r="http://schemas.openxmlformats.org/officeDocument/2006/relationships" id="256" r:id="Re69aead59c8e4320"/>
    <p:sldId xmlns:r="http://schemas.openxmlformats.org/officeDocument/2006/relationships" id="257" r:id="Rbc65bfb6126c44bb"/>
    <p:sldId xmlns:r="http://schemas.openxmlformats.org/officeDocument/2006/relationships" id="258" r:id="R1e57b19ef15a44bc"/>
    <p:sldId xmlns:r="http://schemas.openxmlformats.org/officeDocument/2006/relationships" id="259" r:id="Ra980458ac2574e05"/>
    <p:sldId xmlns:r="http://schemas.openxmlformats.org/officeDocument/2006/relationships" id="260" r:id="R10edea7630fc450a"/>
    <p:sldId xmlns:r="http://schemas.openxmlformats.org/officeDocument/2006/relationships" id="261" r:id="Ra7fd5ca826b74555"/>
    <p:sldId xmlns:r="http://schemas.openxmlformats.org/officeDocument/2006/relationships" id="262" r:id="Rcd935e40f24549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3de9b591e74f6d" /><Relationship Type="http://schemas.openxmlformats.org/officeDocument/2006/relationships/slide" Target="/ppt/slides/slide1.xml" Id="Re69aead59c8e4320" /><Relationship Type="http://schemas.openxmlformats.org/officeDocument/2006/relationships/slide" Target="/ppt/slides/slide2.xml" Id="Rbc65bfb6126c44bb" /><Relationship Type="http://schemas.openxmlformats.org/officeDocument/2006/relationships/slide" Target="/ppt/slides/slide3.xml" Id="R1e57b19ef15a44bc" /><Relationship Type="http://schemas.openxmlformats.org/officeDocument/2006/relationships/slide" Target="/ppt/slides/slide4.xml" Id="Ra980458ac2574e05" /><Relationship Type="http://schemas.openxmlformats.org/officeDocument/2006/relationships/slide" Target="/ppt/slides/slide5.xml" Id="R10edea7630fc450a" /><Relationship Type="http://schemas.openxmlformats.org/officeDocument/2006/relationships/slide" Target="/ppt/slides/slide6.xml" Id="Ra7fd5ca826b74555" /><Relationship Type="http://schemas.openxmlformats.org/officeDocument/2006/relationships/slide" Target="/ppt/slides/slide7.xml" Id="Rcd935e40f24549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64fef71f8749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3c09b67ed4033" /><Relationship Type="http://schemas.openxmlformats.org/officeDocument/2006/relationships/theme" Target="/ppt/slideMasters/theme/theme1.xml" Id="R4bf4ec560b274e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e53c09b67ed40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fc6e8bf0e4d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80b0c8b30545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55a272265745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6ba30b87445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8ddf77f62c4e4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a2f73cf0549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4c459b7f7a49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B. MORK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B. MORK AS ble etablert [år] og holder til i Oppland.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3 150 948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758 077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575 353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2 229 876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3 219 717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BERNHOF MORK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Opplandsveien 414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7745 Oppland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28 92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992 115 653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B. MORK AS</a:t>
            </a:r>
          </a:p>
        </p:txBody>
      </p:sp>
    </p:spTree>
  </p:cSld>
  <p:clrMapOvr>
    <a:masterClrMapping xmlns:a="http://schemas.openxmlformats.org/drawingml/2006/main"/>
  </p:clrMapOvr>
</p:sld>
</file>