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fe33a69b9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9e64b92144138"/>
  </p:sldMasterIdLst>
  <p:sldIdLst>
    <p:sldId xmlns:r="http://schemas.openxmlformats.org/officeDocument/2006/relationships" id="256" r:id="Rc958aa0f04d14535"/>
    <p:sldId xmlns:r="http://schemas.openxmlformats.org/officeDocument/2006/relationships" id="257" r:id="R1fed6c94ac7645c4"/>
    <p:sldId xmlns:r="http://schemas.openxmlformats.org/officeDocument/2006/relationships" id="258" r:id="Rc3223114fff14ddb"/>
    <p:sldId xmlns:r="http://schemas.openxmlformats.org/officeDocument/2006/relationships" id="259" r:id="R0027ade3f26c48bf"/>
    <p:sldId xmlns:r="http://schemas.openxmlformats.org/officeDocument/2006/relationships" id="260" r:id="Rc54537cc5de343cc"/>
    <p:sldId xmlns:r="http://schemas.openxmlformats.org/officeDocument/2006/relationships" id="261" r:id="Rab6146801f9b4647"/>
    <p:sldId xmlns:r="http://schemas.openxmlformats.org/officeDocument/2006/relationships" id="262" r:id="R452e6f80746d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9e64b92144138" /><Relationship Type="http://schemas.openxmlformats.org/officeDocument/2006/relationships/slide" Target="/ppt/slides/slide1.xml" Id="Rc958aa0f04d14535" /><Relationship Type="http://schemas.openxmlformats.org/officeDocument/2006/relationships/slide" Target="/ppt/slides/slide2.xml" Id="R1fed6c94ac7645c4" /><Relationship Type="http://schemas.openxmlformats.org/officeDocument/2006/relationships/slide" Target="/ppt/slides/slide3.xml" Id="Rc3223114fff14ddb" /><Relationship Type="http://schemas.openxmlformats.org/officeDocument/2006/relationships/slide" Target="/ppt/slides/slide4.xml" Id="R0027ade3f26c48bf" /><Relationship Type="http://schemas.openxmlformats.org/officeDocument/2006/relationships/slide" Target="/ppt/slides/slide5.xml" Id="Rc54537cc5de343cc" /><Relationship Type="http://schemas.openxmlformats.org/officeDocument/2006/relationships/slide" Target="/ppt/slides/slide6.xml" Id="Rab6146801f9b4647" /><Relationship Type="http://schemas.openxmlformats.org/officeDocument/2006/relationships/slide" Target="/ppt/slides/slide7.xml" Id="R452e6f80746d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9342cf648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c2bee3604cd5" /><Relationship Type="http://schemas.openxmlformats.org/officeDocument/2006/relationships/theme" Target="/ppt/slideMasters/theme/theme1.xml" Id="R148c8478a81d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dc2bee360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5f320978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2a881227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467fa337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fbd09e52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6f5b7510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7a8d233e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2cd1e930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MARTHEA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