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927f78a0d046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8683db3fe147b8"/>
  </p:sldMasterIdLst>
  <p:sldIdLst>
    <p:sldId xmlns:r="http://schemas.openxmlformats.org/officeDocument/2006/relationships" id="256" r:id="Ra1a10d0389b44cd4"/>
    <p:sldId xmlns:r="http://schemas.openxmlformats.org/officeDocument/2006/relationships" id="257" r:id="Rf7c199794cd843f4"/>
    <p:sldId xmlns:r="http://schemas.openxmlformats.org/officeDocument/2006/relationships" id="258" r:id="Rb13dda3c197b409d"/>
    <p:sldId xmlns:r="http://schemas.openxmlformats.org/officeDocument/2006/relationships" id="259" r:id="R8e1cb91c3a254163"/>
    <p:sldId xmlns:r="http://schemas.openxmlformats.org/officeDocument/2006/relationships" id="260" r:id="Rb12b1b75719d4b7c"/>
    <p:sldId xmlns:r="http://schemas.openxmlformats.org/officeDocument/2006/relationships" id="261" r:id="R6fee3f826aa54176"/>
    <p:sldId xmlns:r="http://schemas.openxmlformats.org/officeDocument/2006/relationships" id="262" r:id="R23f177de1c1f44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683db3fe147b8" /><Relationship Type="http://schemas.openxmlformats.org/officeDocument/2006/relationships/slide" Target="/ppt/slides/slide1.xml" Id="Ra1a10d0389b44cd4" /><Relationship Type="http://schemas.openxmlformats.org/officeDocument/2006/relationships/slide" Target="/ppt/slides/slide2.xml" Id="Rf7c199794cd843f4" /><Relationship Type="http://schemas.openxmlformats.org/officeDocument/2006/relationships/slide" Target="/ppt/slides/slide3.xml" Id="Rb13dda3c197b409d" /><Relationship Type="http://schemas.openxmlformats.org/officeDocument/2006/relationships/slide" Target="/ppt/slides/slide4.xml" Id="R8e1cb91c3a254163" /><Relationship Type="http://schemas.openxmlformats.org/officeDocument/2006/relationships/slide" Target="/ppt/slides/slide5.xml" Id="Rb12b1b75719d4b7c" /><Relationship Type="http://schemas.openxmlformats.org/officeDocument/2006/relationships/slide" Target="/ppt/slides/slide6.xml" Id="R6fee3f826aa54176" /><Relationship Type="http://schemas.openxmlformats.org/officeDocument/2006/relationships/slide" Target="/ppt/slides/slide7.xml" Id="R23f177de1c1f44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fcda3fc6cb4d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79fc9a57a42f1" /><Relationship Type="http://schemas.openxmlformats.org/officeDocument/2006/relationships/theme" Target="/ppt/slideMasters/theme/theme1.xml" Id="R4a5d9c1fd9f348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e79fc9a57a42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af6613e6849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3e158dd694f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d20ee28f149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b7849f9144d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973ee42ac47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6ffbeefe94b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6baa8e39746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MKH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MKH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959 663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1 572 979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1 703 304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HVIDE MARIELLE KYRKJEBØ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Sørbyhaugen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992 112 743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MKH INVEST AS</a:t>
            </a:r>
          </a:p>
        </p:txBody>
      </p:sp>
    </p:spTree>
  </p:cSld>
  <p:clrMapOvr>
    <a:masterClrMapping xmlns:a="http://schemas.openxmlformats.org/drawingml/2006/main"/>
  </p:clrMapOvr>
</p:sld>
</file>