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1bacd496a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9cf1800984064"/>
  </p:sldMasterIdLst>
  <p:sldIdLst>
    <p:sldId xmlns:r="http://schemas.openxmlformats.org/officeDocument/2006/relationships" id="256" r:id="R95a87a57fafd48a8"/>
    <p:sldId xmlns:r="http://schemas.openxmlformats.org/officeDocument/2006/relationships" id="257" r:id="R98985ecb2b554183"/>
    <p:sldId xmlns:r="http://schemas.openxmlformats.org/officeDocument/2006/relationships" id="258" r:id="R1f3b251d628648d8"/>
    <p:sldId xmlns:r="http://schemas.openxmlformats.org/officeDocument/2006/relationships" id="259" r:id="Rca81f8ed972f4311"/>
    <p:sldId xmlns:r="http://schemas.openxmlformats.org/officeDocument/2006/relationships" id="260" r:id="R6d24508c77d94f6d"/>
    <p:sldId xmlns:r="http://schemas.openxmlformats.org/officeDocument/2006/relationships" id="261" r:id="R1d08d153229e405c"/>
    <p:sldId xmlns:r="http://schemas.openxmlformats.org/officeDocument/2006/relationships" id="262" r:id="R8c6e1006f82f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9cf1800984064" /><Relationship Type="http://schemas.openxmlformats.org/officeDocument/2006/relationships/slide" Target="/ppt/slides/slide1.xml" Id="R95a87a57fafd48a8" /><Relationship Type="http://schemas.openxmlformats.org/officeDocument/2006/relationships/slide" Target="/ppt/slides/slide2.xml" Id="R98985ecb2b554183" /><Relationship Type="http://schemas.openxmlformats.org/officeDocument/2006/relationships/slide" Target="/ppt/slides/slide3.xml" Id="R1f3b251d628648d8" /><Relationship Type="http://schemas.openxmlformats.org/officeDocument/2006/relationships/slide" Target="/ppt/slides/slide4.xml" Id="Rca81f8ed972f4311" /><Relationship Type="http://schemas.openxmlformats.org/officeDocument/2006/relationships/slide" Target="/ppt/slides/slide5.xml" Id="R6d24508c77d94f6d" /><Relationship Type="http://schemas.openxmlformats.org/officeDocument/2006/relationships/slide" Target="/ppt/slides/slide6.xml" Id="R1d08d153229e405c" /><Relationship Type="http://schemas.openxmlformats.org/officeDocument/2006/relationships/slide" Target="/ppt/slides/slide7.xml" Id="R8c6e1006f82f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f6c16775e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31532d3648bf" /><Relationship Type="http://schemas.openxmlformats.org/officeDocument/2006/relationships/theme" Target="/ppt/slideMasters/theme/theme1.xml" Id="R7f78e1561f02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d31532d36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e54fcc6fd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7e3b6fd40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49a6f5779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ff63ded5c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c915831d4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f3c87d15d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bdc11ba0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