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435ccf0030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9e13b2c444878"/>
  </p:sldMasterIdLst>
  <p:sldIdLst>
    <p:sldId xmlns:r="http://schemas.openxmlformats.org/officeDocument/2006/relationships" id="256" r:id="Re441ae775ccf4211"/>
    <p:sldId xmlns:r="http://schemas.openxmlformats.org/officeDocument/2006/relationships" id="257" r:id="R87edad9de1f24ece"/>
    <p:sldId xmlns:r="http://schemas.openxmlformats.org/officeDocument/2006/relationships" id="258" r:id="Rdd375ec3badc485a"/>
    <p:sldId xmlns:r="http://schemas.openxmlformats.org/officeDocument/2006/relationships" id="259" r:id="Rf5d6cf93cf0e4bd2"/>
    <p:sldId xmlns:r="http://schemas.openxmlformats.org/officeDocument/2006/relationships" id="260" r:id="R8fe25ddae4f84ef5"/>
    <p:sldId xmlns:r="http://schemas.openxmlformats.org/officeDocument/2006/relationships" id="261" r:id="R320311325639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9e13b2c444878" /><Relationship Type="http://schemas.openxmlformats.org/officeDocument/2006/relationships/slide" Target="/ppt/slides/slide1.xml" Id="Re441ae775ccf4211" /><Relationship Type="http://schemas.openxmlformats.org/officeDocument/2006/relationships/slide" Target="/ppt/slides/slide2.xml" Id="R87edad9de1f24ece" /><Relationship Type="http://schemas.openxmlformats.org/officeDocument/2006/relationships/slide" Target="/ppt/slides/slide3.xml" Id="Rdd375ec3badc485a" /><Relationship Type="http://schemas.openxmlformats.org/officeDocument/2006/relationships/slide" Target="/ppt/slides/slide4.xml" Id="Rf5d6cf93cf0e4bd2" /><Relationship Type="http://schemas.openxmlformats.org/officeDocument/2006/relationships/slide" Target="/ppt/slides/slide5.xml" Id="R8fe25ddae4f84ef5" /><Relationship Type="http://schemas.openxmlformats.org/officeDocument/2006/relationships/slide" Target="/ppt/slides/slide6.xml" Id="R320311325639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ae081efbf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2057c7a44a80" /><Relationship Type="http://schemas.openxmlformats.org/officeDocument/2006/relationships/theme" Target="/ppt/slideMasters/theme/theme1.xml" Id="Ra530db6506cf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e2057c7a4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310c0ab7e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0128543345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7841993c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eb17280f94b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362aad3a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0b09bace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