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e62b636afb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643c687b14d69"/>
  </p:sldMasterIdLst>
  <p:sldIdLst>
    <p:sldId xmlns:r="http://schemas.openxmlformats.org/officeDocument/2006/relationships" id="256" r:id="Re1bda6fa72814a49"/>
    <p:sldId xmlns:r="http://schemas.openxmlformats.org/officeDocument/2006/relationships" id="257" r:id="Ref1640ba19a84dc2"/>
    <p:sldId xmlns:r="http://schemas.openxmlformats.org/officeDocument/2006/relationships" id="258" r:id="Rd07ee2a828354a34"/>
    <p:sldId xmlns:r="http://schemas.openxmlformats.org/officeDocument/2006/relationships" id="259" r:id="R605a9f5f3f184f2c"/>
    <p:sldId xmlns:r="http://schemas.openxmlformats.org/officeDocument/2006/relationships" id="260" r:id="R23b04b5557d34a82"/>
    <p:sldId xmlns:r="http://schemas.openxmlformats.org/officeDocument/2006/relationships" id="261" r:id="R99b8b0cfcb6844aa"/>
    <p:sldId xmlns:r="http://schemas.openxmlformats.org/officeDocument/2006/relationships" id="262" r:id="Rff4270e52b904a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643c687b14d69" /><Relationship Type="http://schemas.openxmlformats.org/officeDocument/2006/relationships/slide" Target="/ppt/slides/slide1.xml" Id="Re1bda6fa72814a49" /><Relationship Type="http://schemas.openxmlformats.org/officeDocument/2006/relationships/slide" Target="/ppt/slides/slide2.xml" Id="Ref1640ba19a84dc2" /><Relationship Type="http://schemas.openxmlformats.org/officeDocument/2006/relationships/slide" Target="/ppt/slides/slide3.xml" Id="Rd07ee2a828354a34" /><Relationship Type="http://schemas.openxmlformats.org/officeDocument/2006/relationships/slide" Target="/ppt/slides/slide4.xml" Id="R605a9f5f3f184f2c" /><Relationship Type="http://schemas.openxmlformats.org/officeDocument/2006/relationships/slide" Target="/ppt/slides/slide5.xml" Id="R23b04b5557d34a82" /><Relationship Type="http://schemas.openxmlformats.org/officeDocument/2006/relationships/slide" Target="/ppt/slides/slide6.xml" Id="R99b8b0cfcb6844aa" /><Relationship Type="http://schemas.openxmlformats.org/officeDocument/2006/relationships/slide" Target="/ppt/slides/slide7.xml" Id="Rff4270e52b904a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fe9e259bd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37f38aba54064" /><Relationship Type="http://schemas.openxmlformats.org/officeDocument/2006/relationships/theme" Target="/ppt/slideMasters/theme/theme1.xml" Id="Rb05d5316f8ea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37f38aba540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71ba40ed6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c03c27ec442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4579db5644e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391d8b039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e93d80fa44a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8cbe1944c48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ca3b44575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19 446 339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202 787 319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206 761 608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HODNE STEENSLAND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morten@skagenkaien.no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