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cc9d7d5c29a4e2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912ad29594b4b3d"/>
  </p:sldMasterIdLst>
  <p:sldIdLst>
    <p:sldId xmlns:r="http://schemas.openxmlformats.org/officeDocument/2006/relationships" id="256" r:id="Re39bb99801204d10"/>
    <p:sldId xmlns:r="http://schemas.openxmlformats.org/officeDocument/2006/relationships" id="257" r:id="Re49e31c789234c02"/>
    <p:sldId xmlns:r="http://schemas.openxmlformats.org/officeDocument/2006/relationships" id="258" r:id="R03c0453adc2e481c"/>
    <p:sldId xmlns:r="http://schemas.openxmlformats.org/officeDocument/2006/relationships" id="259" r:id="Rbed98b4e1ee94d42"/>
    <p:sldId xmlns:r="http://schemas.openxmlformats.org/officeDocument/2006/relationships" id="260" r:id="Rc4dc3a7d4bf34faf"/>
    <p:sldId xmlns:r="http://schemas.openxmlformats.org/officeDocument/2006/relationships" id="261" r:id="R65b50047c75b4a82"/>
    <p:sldId xmlns:r="http://schemas.openxmlformats.org/officeDocument/2006/relationships" id="262" r:id="R3278afad091c42d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912ad29594b4b3d" /><Relationship Type="http://schemas.openxmlformats.org/officeDocument/2006/relationships/slide" Target="/ppt/slides/slide1.xml" Id="Re39bb99801204d10" /><Relationship Type="http://schemas.openxmlformats.org/officeDocument/2006/relationships/slide" Target="/ppt/slides/slide2.xml" Id="Re49e31c789234c02" /><Relationship Type="http://schemas.openxmlformats.org/officeDocument/2006/relationships/slide" Target="/ppt/slides/slide3.xml" Id="R03c0453adc2e481c" /><Relationship Type="http://schemas.openxmlformats.org/officeDocument/2006/relationships/slide" Target="/ppt/slides/slide4.xml" Id="Rbed98b4e1ee94d42" /><Relationship Type="http://schemas.openxmlformats.org/officeDocument/2006/relationships/slide" Target="/ppt/slides/slide5.xml" Id="Rc4dc3a7d4bf34faf" /><Relationship Type="http://schemas.openxmlformats.org/officeDocument/2006/relationships/slide" Target="/ppt/slides/slide6.xml" Id="R65b50047c75b4a82" /><Relationship Type="http://schemas.openxmlformats.org/officeDocument/2006/relationships/slide" Target="/ppt/slides/slide7.xml" Id="R3278afad091c42d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949a21d8af444e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af50172afb4805" /><Relationship Type="http://schemas.openxmlformats.org/officeDocument/2006/relationships/theme" Target="/ppt/slideMasters/theme/theme1.xml" Id="R95a64ac8fb254c9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0af50172afb480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31beaa0b364c7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48ef5f64754a1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96c709f81147b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6ae719b1df444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3dc842375d441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73bd6c5a014cf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028f7155a746e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PANDO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PANDO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PANDO AS ble etablert [år] og holder til i Ørskog.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PANDO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PANDO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PANDO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−326 304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−1 349 392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7 436 617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8 223 883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PANDO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SYLTE-ROWAN PER ELLING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PANDO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Solnørdalsvegen 64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6240 Ørskog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992 084 723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PANDO AS</a:t>
            </a:r>
          </a:p>
        </p:txBody>
      </p:sp>
    </p:spTree>
  </p:cSld>
  <p:clrMapOvr>
    <a:masterClrMapping xmlns:a="http://schemas.openxmlformats.org/drawingml/2006/main"/>
  </p:clrMapOvr>
</p:sld>
</file>